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70" r:id="rId5"/>
    <p:sldId id="276" r:id="rId6"/>
    <p:sldId id="273" r:id="rId7"/>
    <p:sldId id="274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B9C3F-80B3-45AB-B827-02A939C99DCB}" v="2" dt="2022-11-22T12:19:15.620"/>
    <p1510:client id="{D7564F54-07C6-4152-9C0F-976D54344BAE}" v="12" dt="2022-11-22T10:02:3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BD81A-6FB4-4910-9C92-54A8E8330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56623-2CA7-484E-8F31-C5372E770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6074B-A8D3-4881-BA05-BA7E3074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798F-B90F-4D8A-9CDA-3DD43B16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C5896-ED96-460A-9059-21241A7B6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5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4E03-1540-48B2-957A-EC1E0512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967DC-16DA-417F-8FA6-D2BF32C03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FF4EE-2E7D-4A3E-8F92-D46DA734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1948-295F-45AF-ABA4-5059A65E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6A6C0-E379-4586-B5C6-3D8A0551F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8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6EAA4-87B2-46C3-A192-C7E1A3C53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C7E4E-BD94-4D30-80B3-E65C293FB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A5F82-4FA1-4FCB-8092-219BACB9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44474-CE14-4D55-B802-114E8F2F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D7A1-4C14-4F65-A030-03121858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2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9165-FAEC-480C-8CC8-33B3499A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51CC-5E30-4302-9B23-A152D4911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4AE55-F54A-4062-A166-DD034D39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A064-A519-4CB3-9902-3DABCA13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0F2BB-0D37-442C-AED0-14211E2F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45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A0B9-01A5-496D-BAEF-C9EB769C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50C1F-1995-4DEF-828F-BC81352A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370D6-8A08-420C-A788-1D8078E5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18A55-0C0C-44B3-B1AB-3B052E78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45BEF-42F0-419C-A73D-1CFF2AF3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18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820A-2D82-401F-AF93-73EF2669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C9FE-3B9C-4AA4-9E5F-005D0FC8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FCE00-37C3-4648-9CD6-3E3633F07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BE90D-D01E-4959-BF16-7442A7C7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5220D-FA9C-4AD2-9119-00AF1383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C1ADF-0D4E-4367-8BAE-5E30FBFB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5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531D-C275-4B36-A526-7DB32594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444-A198-44AB-B740-B6A2C04CD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E8701-B121-40EB-8812-3F69C9B88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2A76D-2125-468D-8012-4C4B85B3E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F2D6D-BD55-4896-8660-0868FC5DB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01E8F-791A-4693-9477-F22C515E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EC45D-80E2-49B9-B28A-4963D94D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15E77E-95FF-462B-8D09-A9CE4AE9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502E-CED3-44E2-BE67-7E1915C6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559D7-D5F4-4BD9-9D48-BF355D82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82B98-6EB4-4B0D-85A0-301E50FE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AF642-FAA6-45ED-BFC2-A2BB52D9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43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29BB9-EE10-48FE-9D38-6E2B78B8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554A4-F702-462E-B0B8-FD6394A1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D61DA-A58A-41D5-8D7C-20A7DA53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9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776C9-1BAE-4EEE-9767-F0EB00F5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F522F-D2A2-47CC-9B7E-50BCE7CFA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13A91-3567-467C-B583-19C4EACAE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5B0F4-8371-45ED-98D9-DF519366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D23C4-E19C-4A3B-AB3E-42A55A72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FDFF9-A41B-4048-B274-91DFBF71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9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21F5-5AF4-4872-B6FB-75B20C82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D9DDD-D880-43DF-A374-B543B8EA6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D6CFE-AF2D-4875-B0AF-CDD325FE4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91EA5-9FF1-497B-BB06-663B3A31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5DF3C-B286-4E8D-8B9E-34A3D7EB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7129B-2199-46D6-9192-50D3D2F7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15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E2833-7093-488B-BC58-8D796F96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DA2F-80FD-43C5-91D0-9AC59CCFF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3A15B-E5C1-4903-B468-16F44CA6A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CBF0-6C17-40A2-8DA0-ACC1C9BF078C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5D213-5DE7-478E-AB0B-08EB2B5D7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84E2-F57C-44C9-994E-61CFD7457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B8AD-E4BE-4982-BDB0-D9C007B005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58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x4wxifag4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F40-FDA5-4DE6-AE88-0FDEBEFB0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7A64-83BD-46C1-AC9C-14C7E21DC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text, outdoor, jumping, different&#10;&#10;Description automatically generated">
            <a:extLst>
              <a:ext uri="{FF2B5EF4-FFF2-40B4-BE49-F238E27FC236}">
                <a16:creationId xmlns:a16="http://schemas.microsoft.com/office/drawing/2014/main" id="{D26CB5C4-AF70-4108-AB18-E3E95B986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1661672-54E2-1219-1989-5D1BAE3ED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F40-FDA5-4DE6-AE88-0FDEBEFB0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7A64-83BD-46C1-AC9C-14C7E21DC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nline Media 4" title="Conway Centres">
            <a:hlinkClick r:id="" action="ppaction://media"/>
            <a:extLst>
              <a:ext uri="{FF2B5EF4-FFF2-40B4-BE49-F238E27FC236}">
                <a16:creationId xmlns:a16="http://schemas.microsoft.com/office/drawing/2014/main" id="{C81A49D0-0F94-4797-BEB6-1987842737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2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FAB4FD2-4425-255B-2AEC-539BFE58D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5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2820332-C182-8F44-A32B-74C0ACB23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AB3293F-8B52-D756-4914-ACA00234A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F0336837-A6F5-BFED-43BF-644F59301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F40-FDA5-4DE6-AE88-0FDEBEFB00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7A64-83BD-46C1-AC9C-14C7E21DC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6AE4F-F114-4FFC-8355-F52B7EC3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0</Words>
  <Application>Microsoft Office PowerPoint</Application>
  <PresentationFormat>Widescreen</PresentationFormat>
  <Paragraphs>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Jones</dc:creator>
  <cp:lastModifiedBy>Joy Thompson</cp:lastModifiedBy>
  <cp:revision>7</cp:revision>
  <dcterms:created xsi:type="dcterms:W3CDTF">2021-08-26T13:34:03Z</dcterms:created>
  <dcterms:modified xsi:type="dcterms:W3CDTF">2023-02-27T10:00:34Z</dcterms:modified>
</cp:coreProperties>
</file>