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372" r:id="rId5"/>
    <p:sldId id="373" r:id="rId6"/>
    <p:sldId id="375" r:id="rId7"/>
    <p:sldId id="341" r:id="rId8"/>
    <p:sldId id="374" r:id="rId9"/>
    <p:sldId id="376" r:id="rId10"/>
    <p:sldId id="377" r:id="rId11"/>
    <p:sldId id="343" r:id="rId12"/>
    <p:sldId id="378" r:id="rId13"/>
    <p:sldId id="379" r:id="rId14"/>
    <p:sldId id="380" r:id="rId15"/>
    <p:sldId id="381" r:id="rId16"/>
    <p:sldId id="382" r:id="rId17"/>
    <p:sldId id="369" r:id="rId18"/>
    <p:sldId id="439" r:id="rId19"/>
    <p:sldId id="443" r:id="rId20"/>
    <p:sldId id="446" r:id="rId21"/>
    <p:sldId id="445" r:id="rId22"/>
    <p:sldId id="4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BBC"/>
    <a:srgbClr val="2F9DDF"/>
    <a:srgbClr val="2F326B"/>
    <a:srgbClr val="3766AD"/>
    <a:srgbClr val="39B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6F243-CEE5-A92A-1B17-730C5529D970}" v="5" dt="2019-09-11T06:33:37.142"/>
    <p1510:client id="{6C1D4F51-EE74-9023-CF23-4BF89886FABD}" v="21" dt="2019-09-16T07:26:4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/>
    <p:restoredTop sz="94422"/>
  </p:normalViewPr>
  <p:slideViewPr>
    <p:cSldViewPr snapToGrid="0" snapToObjects="1">
      <p:cViewPr varScale="1">
        <p:scale>
          <a:sx n="78" d="100"/>
          <a:sy n="78" d="100"/>
        </p:scale>
        <p:origin x="102" y="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Seeman" userId="S::jason@elevateeducation.com::093cdd17-cc96-4c45-9fad-2e91772188f3" providerId="AD" clId="Web-{6C1D4F51-EE74-9023-CF23-4BF89886FABD}"/>
    <pc:docChg chg="modSld">
      <pc:chgData name="Jason Seeman" userId="S::jason@elevateeducation.com::093cdd17-cc96-4c45-9fad-2e91772188f3" providerId="AD" clId="Web-{6C1D4F51-EE74-9023-CF23-4BF89886FABD}" dt="2019-09-16T07:26:44.061" v="18" actId="20577"/>
      <pc:docMkLst>
        <pc:docMk/>
      </pc:docMkLst>
      <pc:sldChg chg="addSp delSp modSp">
        <pc:chgData name="Jason Seeman" userId="S::jason@elevateeducation.com::093cdd17-cc96-4c45-9fad-2e91772188f3" providerId="AD" clId="Web-{6C1D4F51-EE74-9023-CF23-4BF89886FABD}" dt="2019-09-16T07:26:43.468" v="16" actId="20577"/>
        <pc:sldMkLst>
          <pc:docMk/>
          <pc:sldMk cId="81975194" sldId="447"/>
        </pc:sldMkLst>
        <pc:spChg chg="mod">
          <ac:chgData name="Jason Seeman" userId="S::jason@elevateeducation.com::093cdd17-cc96-4c45-9fad-2e91772188f3" providerId="AD" clId="Web-{6C1D4F51-EE74-9023-CF23-4BF89886FABD}" dt="2019-09-16T07:26:38.061" v="11" actId="1076"/>
          <ac:spMkLst>
            <pc:docMk/>
            <pc:sldMk cId="81975194" sldId="447"/>
            <ac:spMk id="13" creationId="{2FE892C7-7BAA-9C4F-81D0-B98F4FE90A77}"/>
          </ac:spMkLst>
        </pc:spChg>
        <pc:spChg chg="mod">
          <ac:chgData name="Jason Seeman" userId="S::jason@elevateeducation.com::093cdd17-cc96-4c45-9fad-2e91772188f3" providerId="AD" clId="Web-{6C1D4F51-EE74-9023-CF23-4BF89886FABD}" dt="2019-09-16T07:26:43.468" v="16" actId="20577"/>
          <ac:spMkLst>
            <pc:docMk/>
            <pc:sldMk cId="81975194" sldId="447"/>
            <ac:spMk id="16" creationId="{99CFE8CD-94EA-4341-8857-5FDED25AA647}"/>
          </ac:spMkLst>
        </pc:spChg>
        <pc:picChg chg="del">
          <ac:chgData name="Jason Seeman" userId="S::jason@elevateeducation.com::093cdd17-cc96-4c45-9fad-2e91772188f3" providerId="AD" clId="Web-{6C1D4F51-EE74-9023-CF23-4BF89886FABD}" dt="2019-09-16T07:26:18.233" v="5"/>
          <ac:picMkLst>
            <pc:docMk/>
            <pc:sldMk cId="81975194" sldId="447"/>
            <ac:picMk id="2" creationId="{0D4AA365-2300-A349-88FD-882A06CCD36D}"/>
          </ac:picMkLst>
        </pc:picChg>
        <pc:picChg chg="del">
          <ac:chgData name="Jason Seeman" userId="S::jason@elevateeducation.com::093cdd17-cc96-4c45-9fad-2e91772188f3" providerId="AD" clId="Web-{6C1D4F51-EE74-9023-CF23-4BF89886FABD}" dt="2019-09-16T07:23:44.870" v="3"/>
          <ac:picMkLst>
            <pc:docMk/>
            <pc:sldMk cId="81975194" sldId="447"/>
            <ac:picMk id="3" creationId="{BAF34205-76CD-AC4A-8007-032F6AEECA81}"/>
          </ac:picMkLst>
        </pc:picChg>
        <pc:picChg chg="add mod">
          <ac:chgData name="Jason Seeman" userId="S::jason@elevateeducation.com::093cdd17-cc96-4c45-9fad-2e91772188f3" providerId="AD" clId="Web-{6C1D4F51-EE74-9023-CF23-4BF89886FABD}" dt="2019-09-16T07:23:47.198" v="4" actId="1076"/>
          <ac:picMkLst>
            <pc:docMk/>
            <pc:sldMk cId="81975194" sldId="447"/>
            <ac:picMk id="4" creationId="{12AB3824-D1BC-40C5-9E61-444B60E9063C}"/>
          </ac:picMkLst>
        </pc:picChg>
        <pc:picChg chg="add mod ord">
          <ac:chgData name="Jason Seeman" userId="S::jason@elevateeducation.com::093cdd17-cc96-4c45-9fad-2e91772188f3" providerId="AD" clId="Web-{6C1D4F51-EE74-9023-CF23-4BF89886FABD}" dt="2019-09-16T07:26:32.780" v="10"/>
          <ac:picMkLst>
            <pc:docMk/>
            <pc:sldMk cId="81975194" sldId="447"/>
            <ac:picMk id="6" creationId="{44E61780-73DC-4820-BB33-0AB6D2062C08}"/>
          </ac:picMkLst>
        </pc:picChg>
      </pc:sldChg>
    </pc:docChg>
  </pc:docChgLst>
  <pc:docChgLst>
    <pc:chgData name="Jason Seeman" userId="S::jason@elevateeducation.com::093cdd17-cc96-4c45-9fad-2e91772188f3" providerId="AD" clId="Web-{4E86F243-CEE5-A92A-1B17-730C5529D970}"/>
    <pc:docChg chg="delSld modSld">
      <pc:chgData name="Jason Seeman" userId="S::jason@elevateeducation.com::093cdd17-cc96-4c45-9fad-2e91772188f3" providerId="AD" clId="Web-{4E86F243-CEE5-A92A-1B17-730C5529D970}" dt="2019-09-11T06:33:37.142" v="3"/>
      <pc:docMkLst>
        <pc:docMk/>
      </pc:docMkLst>
      <pc:sldChg chg="modSp">
        <pc:chgData name="Jason Seeman" userId="S::jason@elevateeducation.com::093cdd17-cc96-4c45-9fad-2e91772188f3" providerId="AD" clId="Web-{4E86F243-CEE5-A92A-1B17-730C5529D970}" dt="2019-09-11T06:33:31.423" v="0" actId="20577"/>
        <pc:sldMkLst>
          <pc:docMk/>
          <pc:sldMk cId="81975194" sldId="447"/>
        </pc:sldMkLst>
        <pc:spChg chg="mod">
          <ac:chgData name="Jason Seeman" userId="S::jason@elevateeducation.com::093cdd17-cc96-4c45-9fad-2e91772188f3" providerId="AD" clId="Web-{4E86F243-CEE5-A92A-1B17-730C5529D970}" dt="2019-09-11T06:33:31.423" v="0" actId="20577"/>
          <ac:spMkLst>
            <pc:docMk/>
            <pc:sldMk cId="81975194" sldId="447"/>
            <ac:spMk id="16" creationId="{99CFE8CD-94EA-4341-8857-5FDED25AA647}"/>
          </ac:spMkLst>
        </pc:spChg>
      </pc:sldChg>
      <pc:sldChg chg="del">
        <pc:chgData name="Jason Seeman" userId="S::jason@elevateeducation.com::093cdd17-cc96-4c45-9fad-2e91772188f3" providerId="AD" clId="Web-{4E86F243-CEE5-A92A-1B17-730C5529D970}" dt="2019-09-11T06:33:37.142" v="3"/>
        <pc:sldMkLst>
          <pc:docMk/>
          <pc:sldMk cId="582008868" sldId="44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7B3AB-9047-409C-A8B1-11450B8E0E72}" type="doc">
      <dgm:prSet loTypeId="urn:microsoft.com/office/officeart/2005/8/layout/radial5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19897F9-6F9A-45A1-BC48-DBFDC550709E}">
      <dgm:prSet phldrT="[Text]"/>
      <dgm:spPr/>
      <dgm:t>
        <a:bodyPr/>
        <a:lstStyle/>
        <a:p>
          <a:r>
            <a:rPr lang="en-US" b="1" dirty="0"/>
            <a:t>Success</a:t>
          </a:r>
          <a:endParaRPr lang="en-AU" b="1" dirty="0"/>
        </a:p>
      </dgm:t>
    </dgm:pt>
    <dgm:pt modelId="{4165FD3F-9809-4AD7-A0AA-84FBD7157CFD}" type="parTrans" cxnId="{0A5CB041-B7A6-49EF-8BAB-169A9C725DEA}">
      <dgm:prSet/>
      <dgm:spPr/>
      <dgm:t>
        <a:bodyPr/>
        <a:lstStyle/>
        <a:p>
          <a:endParaRPr lang="en-AU"/>
        </a:p>
      </dgm:t>
    </dgm:pt>
    <dgm:pt modelId="{84A94265-C5B0-455E-A71A-C999F3A5ACDC}" type="sibTrans" cxnId="{0A5CB041-B7A6-49EF-8BAB-169A9C725DEA}">
      <dgm:prSet/>
      <dgm:spPr/>
      <dgm:t>
        <a:bodyPr/>
        <a:lstStyle/>
        <a:p>
          <a:endParaRPr lang="en-AU"/>
        </a:p>
      </dgm:t>
    </dgm:pt>
    <dgm:pt modelId="{B5C78995-4063-400E-9169-E433451079CC}">
      <dgm:prSet phldrT="[Text]" custT="1"/>
      <dgm:spPr/>
      <dgm:t>
        <a:bodyPr/>
        <a:lstStyle/>
        <a:p>
          <a:r>
            <a:rPr lang="en-US" sz="2000" b="0" dirty="0"/>
            <a:t>Belief</a:t>
          </a:r>
          <a:endParaRPr lang="en-AU" sz="2000" b="0" dirty="0"/>
        </a:p>
      </dgm:t>
    </dgm:pt>
    <dgm:pt modelId="{66685F07-020F-4FC9-9947-58ED79B35BE7}" type="parTrans" cxnId="{7B5B302D-E7C0-4C83-99E4-627933B6F1CC}">
      <dgm:prSet/>
      <dgm:spPr/>
      <dgm:t>
        <a:bodyPr/>
        <a:lstStyle/>
        <a:p>
          <a:endParaRPr lang="en-AU"/>
        </a:p>
      </dgm:t>
    </dgm:pt>
    <dgm:pt modelId="{31017F5B-1BFA-458D-92AC-F880B79E5FC1}" type="sibTrans" cxnId="{7B5B302D-E7C0-4C83-99E4-627933B6F1CC}">
      <dgm:prSet/>
      <dgm:spPr/>
      <dgm:t>
        <a:bodyPr/>
        <a:lstStyle/>
        <a:p>
          <a:endParaRPr lang="en-AU"/>
        </a:p>
      </dgm:t>
    </dgm:pt>
    <dgm:pt modelId="{7A5A65EA-5436-47C2-8D63-32EE782FC72F}">
      <dgm:prSet phldrT="[Text]" custT="1"/>
      <dgm:spPr/>
      <dgm:t>
        <a:bodyPr/>
        <a:lstStyle/>
        <a:p>
          <a:r>
            <a:rPr lang="en-US" sz="1700" dirty="0"/>
            <a:t>Goals</a:t>
          </a:r>
          <a:endParaRPr lang="en-AU" sz="1700" dirty="0"/>
        </a:p>
      </dgm:t>
    </dgm:pt>
    <dgm:pt modelId="{EFE7ED45-F6E1-49BA-B851-3BB499A637C0}" type="parTrans" cxnId="{ED9E5C6D-FE83-4E5A-88D9-E962D6D4FAC2}">
      <dgm:prSet/>
      <dgm:spPr/>
      <dgm:t>
        <a:bodyPr/>
        <a:lstStyle/>
        <a:p>
          <a:endParaRPr lang="en-AU"/>
        </a:p>
      </dgm:t>
    </dgm:pt>
    <dgm:pt modelId="{FC4FE23A-47D1-4AFB-A864-303DBA0CB198}" type="sibTrans" cxnId="{ED9E5C6D-FE83-4E5A-88D9-E962D6D4FAC2}">
      <dgm:prSet/>
      <dgm:spPr/>
      <dgm:t>
        <a:bodyPr/>
        <a:lstStyle/>
        <a:p>
          <a:endParaRPr lang="en-AU"/>
        </a:p>
      </dgm:t>
    </dgm:pt>
    <dgm:pt modelId="{0774479E-96C1-4ED8-B7A7-365BD7943F0B}">
      <dgm:prSet phldrT="[Text]" custT="1"/>
      <dgm:spPr/>
      <dgm:t>
        <a:bodyPr/>
        <a:lstStyle/>
        <a:p>
          <a:r>
            <a:rPr lang="en-US" sz="1000" dirty="0"/>
            <a:t>Environment</a:t>
          </a:r>
          <a:endParaRPr lang="en-AU" sz="1000" dirty="0"/>
        </a:p>
      </dgm:t>
    </dgm:pt>
    <dgm:pt modelId="{498867BF-32B2-40B0-A891-3818688CDFFE}" type="parTrans" cxnId="{6A768481-0D41-4883-B509-0AFB1946D737}">
      <dgm:prSet/>
      <dgm:spPr/>
      <dgm:t>
        <a:bodyPr/>
        <a:lstStyle/>
        <a:p>
          <a:endParaRPr lang="en-AU"/>
        </a:p>
      </dgm:t>
    </dgm:pt>
    <dgm:pt modelId="{A0A13593-C7D8-457E-9350-ACF42729FC49}" type="sibTrans" cxnId="{6A768481-0D41-4883-B509-0AFB1946D737}">
      <dgm:prSet/>
      <dgm:spPr/>
      <dgm:t>
        <a:bodyPr/>
        <a:lstStyle/>
        <a:p>
          <a:endParaRPr lang="en-AU"/>
        </a:p>
      </dgm:t>
    </dgm:pt>
    <dgm:pt modelId="{10BA62F6-9CA6-4C57-96AF-CF54912B6FBD}">
      <dgm:prSet phldrT="[Text]" custT="1"/>
      <dgm:spPr/>
      <dgm:t>
        <a:bodyPr/>
        <a:lstStyle/>
        <a:p>
          <a:r>
            <a:rPr lang="en-US" sz="1800" dirty="0"/>
            <a:t>Team</a:t>
          </a:r>
          <a:endParaRPr lang="en-AU" sz="1800" dirty="0"/>
        </a:p>
      </dgm:t>
    </dgm:pt>
    <dgm:pt modelId="{D1FF18FF-D113-4993-93D4-2D84B6CE0302}" type="parTrans" cxnId="{26956AA3-950F-4243-89F9-EBAB8ED9C443}">
      <dgm:prSet/>
      <dgm:spPr/>
      <dgm:t>
        <a:bodyPr/>
        <a:lstStyle/>
        <a:p>
          <a:endParaRPr lang="en-AU"/>
        </a:p>
      </dgm:t>
    </dgm:pt>
    <dgm:pt modelId="{98D7821A-5580-4166-A634-8276DFB66F84}" type="sibTrans" cxnId="{26956AA3-950F-4243-89F9-EBAB8ED9C443}">
      <dgm:prSet/>
      <dgm:spPr/>
      <dgm:t>
        <a:bodyPr/>
        <a:lstStyle/>
        <a:p>
          <a:endParaRPr lang="en-AU"/>
        </a:p>
      </dgm:t>
    </dgm:pt>
    <dgm:pt modelId="{617CACFF-4645-402C-A1B8-70F8111A4560}">
      <dgm:prSet custT="1"/>
      <dgm:spPr/>
      <dgm:t>
        <a:bodyPr/>
        <a:lstStyle/>
        <a:p>
          <a:r>
            <a:rPr lang="en-US" sz="1200" dirty="0"/>
            <a:t>Results oriented</a:t>
          </a:r>
          <a:endParaRPr lang="en-AU" sz="1200" dirty="0"/>
        </a:p>
      </dgm:t>
    </dgm:pt>
    <dgm:pt modelId="{7377F662-15AD-4AD6-A2BE-AA9799D873E9}" type="parTrans" cxnId="{248743F5-9F62-4A16-8BD6-C49070E63092}">
      <dgm:prSet/>
      <dgm:spPr/>
      <dgm:t>
        <a:bodyPr/>
        <a:lstStyle/>
        <a:p>
          <a:endParaRPr lang="en-AU"/>
        </a:p>
      </dgm:t>
    </dgm:pt>
    <dgm:pt modelId="{44AFCE07-6C33-403C-83CB-E3FEAC43715D}" type="sibTrans" cxnId="{248743F5-9F62-4A16-8BD6-C49070E63092}">
      <dgm:prSet/>
      <dgm:spPr/>
      <dgm:t>
        <a:bodyPr/>
        <a:lstStyle/>
        <a:p>
          <a:endParaRPr lang="en-AU"/>
        </a:p>
      </dgm:t>
    </dgm:pt>
    <dgm:pt modelId="{1FA5AF60-9460-45EF-83B1-D48FA983529A}">
      <dgm:prSet/>
      <dgm:spPr/>
      <dgm:t>
        <a:bodyPr/>
        <a:lstStyle/>
        <a:p>
          <a:r>
            <a:rPr lang="en-US" dirty="0"/>
            <a:t>Organization skills</a:t>
          </a:r>
          <a:endParaRPr lang="en-AU" dirty="0"/>
        </a:p>
      </dgm:t>
    </dgm:pt>
    <dgm:pt modelId="{EC72A8DD-A11E-4815-800C-1BB530D04E49}" type="parTrans" cxnId="{EF26329C-5601-49ED-B411-304FBAAF6042}">
      <dgm:prSet/>
      <dgm:spPr/>
      <dgm:t>
        <a:bodyPr/>
        <a:lstStyle/>
        <a:p>
          <a:endParaRPr lang="en-AU"/>
        </a:p>
      </dgm:t>
    </dgm:pt>
    <dgm:pt modelId="{543E9288-C244-42AE-8363-3EC32AEE7E65}" type="sibTrans" cxnId="{EF26329C-5601-49ED-B411-304FBAAF6042}">
      <dgm:prSet/>
      <dgm:spPr/>
      <dgm:t>
        <a:bodyPr/>
        <a:lstStyle/>
        <a:p>
          <a:endParaRPr lang="en-AU"/>
        </a:p>
      </dgm:t>
    </dgm:pt>
    <dgm:pt modelId="{B5D61742-D2E2-4ECD-9A74-0271FAA86329}">
      <dgm:prSet custT="1"/>
      <dgm:spPr/>
      <dgm:t>
        <a:bodyPr/>
        <a:lstStyle/>
        <a:p>
          <a:r>
            <a:rPr lang="en-US" sz="1200" dirty="0"/>
            <a:t>Use of holidays</a:t>
          </a:r>
          <a:endParaRPr lang="en-AU" sz="1200" dirty="0"/>
        </a:p>
      </dgm:t>
    </dgm:pt>
    <dgm:pt modelId="{B93CE71F-EDF5-4894-9FF6-857F25C50A1E}" type="parTrans" cxnId="{066A72CE-311C-45C1-81CF-21B22E1A5895}">
      <dgm:prSet/>
      <dgm:spPr/>
      <dgm:t>
        <a:bodyPr/>
        <a:lstStyle/>
        <a:p>
          <a:endParaRPr lang="en-AU"/>
        </a:p>
      </dgm:t>
    </dgm:pt>
    <dgm:pt modelId="{CD65C05E-CFBE-4DD8-BA85-021B1E1FBA3E}" type="sibTrans" cxnId="{066A72CE-311C-45C1-81CF-21B22E1A5895}">
      <dgm:prSet/>
      <dgm:spPr/>
      <dgm:t>
        <a:bodyPr/>
        <a:lstStyle/>
        <a:p>
          <a:endParaRPr lang="en-AU"/>
        </a:p>
      </dgm:t>
    </dgm:pt>
    <dgm:pt modelId="{CB4C7A6C-E485-4744-BFE2-E28FB58F4B50}">
      <dgm:prSet/>
      <dgm:spPr/>
      <dgm:t>
        <a:bodyPr/>
        <a:lstStyle/>
        <a:p>
          <a:r>
            <a:rPr lang="en-US" dirty="0"/>
            <a:t>Independent work</a:t>
          </a:r>
          <a:endParaRPr lang="en-AU" dirty="0"/>
        </a:p>
      </dgm:t>
    </dgm:pt>
    <dgm:pt modelId="{1F1DEEB8-C882-4F02-B54E-C343FAF1B578}" type="parTrans" cxnId="{47BEC3D8-F1AA-4FE3-B602-0E1DB14CEEFC}">
      <dgm:prSet/>
      <dgm:spPr/>
      <dgm:t>
        <a:bodyPr/>
        <a:lstStyle/>
        <a:p>
          <a:endParaRPr lang="en-AU"/>
        </a:p>
      </dgm:t>
    </dgm:pt>
    <dgm:pt modelId="{9B4BFC3E-6345-4047-A56A-57224FA116AC}" type="sibTrans" cxnId="{47BEC3D8-F1AA-4FE3-B602-0E1DB14CEEFC}">
      <dgm:prSet/>
      <dgm:spPr/>
      <dgm:t>
        <a:bodyPr/>
        <a:lstStyle/>
        <a:p>
          <a:endParaRPr lang="en-AU"/>
        </a:p>
      </dgm:t>
    </dgm:pt>
    <dgm:pt modelId="{FC8DD5A2-705F-47D7-97C1-D0137CD55CFC}">
      <dgm:prSet/>
      <dgm:spPr/>
      <dgm:t>
        <a:bodyPr/>
        <a:lstStyle/>
        <a:p>
          <a:r>
            <a:rPr lang="en-US" dirty="0"/>
            <a:t>Practice questions/mock exams</a:t>
          </a:r>
          <a:endParaRPr lang="en-AU" dirty="0"/>
        </a:p>
      </dgm:t>
    </dgm:pt>
    <dgm:pt modelId="{45F3D6D0-0301-480E-B99E-691D61D121BF}" type="parTrans" cxnId="{DD233C4C-58E5-45B3-925E-2D03207F20CC}">
      <dgm:prSet/>
      <dgm:spPr/>
      <dgm:t>
        <a:bodyPr/>
        <a:lstStyle/>
        <a:p>
          <a:endParaRPr lang="en-AU"/>
        </a:p>
      </dgm:t>
    </dgm:pt>
    <dgm:pt modelId="{9D3BA94C-E752-4FD0-ADE5-1D5F64994609}" type="sibTrans" cxnId="{DD233C4C-58E5-45B3-925E-2D03207F20CC}">
      <dgm:prSet/>
      <dgm:spPr/>
      <dgm:t>
        <a:bodyPr/>
        <a:lstStyle/>
        <a:p>
          <a:endParaRPr lang="en-AU"/>
        </a:p>
      </dgm:t>
    </dgm:pt>
    <dgm:pt modelId="{81AC29D8-AE72-45B4-A6DF-26645C6D8866}">
      <dgm:prSet custT="1"/>
      <dgm:spPr/>
      <dgm:t>
        <a:bodyPr/>
        <a:lstStyle/>
        <a:p>
          <a:r>
            <a:rPr lang="en-US" sz="1000" dirty="0"/>
            <a:t>Exam preparation</a:t>
          </a:r>
          <a:endParaRPr lang="en-AU" sz="1000" dirty="0"/>
        </a:p>
      </dgm:t>
    </dgm:pt>
    <dgm:pt modelId="{C4C5B8AA-70EF-458D-A531-EC0D23C0D244}" type="parTrans" cxnId="{6F2D15C7-914C-4D07-A307-13CCC7D72E69}">
      <dgm:prSet/>
      <dgm:spPr/>
      <dgm:t>
        <a:bodyPr/>
        <a:lstStyle/>
        <a:p>
          <a:endParaRPr lang="en-AU"/>
        </a:p>
      </dgm:t>
    </dgm:pt>
    <dgm:pt modelId="{86DBEC53-910B-4E3B-927A-8FE3EB5987FC}" type="sibTrans" cxnId="{6F2D15C7-914C-4D07-A307-13CCC7D72E69}">
      <dgm:prSet/>
      <dgm:spPr/>
      <dgm:t>
        <a:bodyPr/>
        <a:lstStyle/>
        <a:p>
          <a:endParaRPr lang="en-AU"/>
        </a:p>
      </dgm:t>
    </dgm:pt>
    <dgm:pt modelId="{4632B0E9-5FD7-4B06-8BA1-9881C439BDBF}">
      <dgm:prSet custT="1"/>
      <dgm:spPr/>
      <dgm:t>
        <a:bodyPr/>
        <a:lstStyle/>
        <a:p>
          <a:r>
            <a:rPr lang="en-US" sz="1200" dirty="0"/>
            <a:t>Memory skills</a:t>
          </a:r>
          <a:endParaRPr lang="en-AU" sz="1200" dirty="0"/>
        </a:p>
      </dgm:t>
    </dgm:pt>
    <dgm:pt modelId="{3D86A63E-B698-47D0-A725-517748E60113}" type="parTrans" cxnId="{16D74E6D-28AE-445C-BA9F-4027B73900F7}">
      <dgm:prSet/>
      <dgm:spPr/>
      <dgm:t>
        <a:bodyPr/>
        <a:lstStyle/>
        <a:p>
          <a:endParaRPr lang="en-AU"/>
        </a:p>
      </dgm:t>
    </dgm:pt>
    <dgm:pt modelId="{185AF97D-7464-41B6-9DBF-9D3534CE8FBD}" type="sibTrans" cxnId="{16D74E6D-28AE-445C-BA9F-4027B73900F7}">
      <dgm:prSet/>
      <dgm:spPr/>
      <dgm:t>
        <a:bodyPr/>
        <a:lstStyle/>
        <a:p>
          <a:endParaRPr lang="en-AU"/>
        </a:p>
      </dgm:t>
    </dgm:pt>
    <dgm:pt modelId="{D51BC504-38AE-4134-B7D4-67531E99FE81}">
      <dgm:prSet custT="1"/>
      <dgm:spPr/>
      <dgm:t>
        <a:bodyPr/>
        <a:lstStyle/>
        <a:p>
          <a:r>
            <a:rPr lang="en-US" sz="1500" dirty="0"/>
            <a:t>Post Exam</a:t>
          </a:r>
          <a:endParaRPr lang="en-AU" sz="1500" dirty="0"/>
        </a:p>
      </dgm:t>
    </dgm:pt>
    <dgm:pt modelId="{8FC9D5D2-4591-4841-9D75-012C09631BC6}" type="parTrans" cxnId="{B6D1F727-9DB4-4468-A22A-65E76330B803}">
      <dgm:prSet/>
      <dgm:spPr/>
      <dgm:t>
        <a:bodyPr/>
        <a:lstStyle/>
        <a:p>
          <a:endParaRPr lang="en-AU"/>
        </a:p>
      </dgm:t>
    </dgm:pt>
    <dgm:pt modelId="{0D786F43-6CCC-4AF5-A618-5FE35506EBD5}" type="sibTrans" cxnId="{B6D1F727-9DB4-4468-A22A-65E76330B803}">
      <dgm:prSet/>
      <dgm:spPr/>
      <dgm:t>
        <a:bodyPr/>
        <a:lstStyle/>
        <a:p>
          <a:endParaRPr lang="en-AU"/>
        </a:p>
      </dgm:t>
    </dgm:pt>
    <dgm:pt modelId="{DE2FDDF5-0920-471F-8357-FD31A2E9E2FA}">
      <dgm:prSet custT="1"/>
      <dgm:spPr/>
      <dgm:t>
        <a:bodyPr/>
        <a:lstStyle/>
        <a:p>
          <a:r>
            <a:rPr lang="en-US" sz="1500" dirty="0"/>
            <a:t>Stress</a:t>
          </a:r>
          <a:endParaRPr lang="en-AU" sz="1500" dirty="0"/>
        </a:p>
      </dgm:t>
    </dgm:pt>
    <dgm:pt modelId="{A9898A0C-E767-40D8-A28B-C6C9DA97FD08}" type="parTrans" cxnId="{3714115E-0E14-49A4-A3F4-E424EDF33AC1}">
      <dgm:prSet/>
      <dgm:spPr/>
      <dgm:t>
        <a:bodyPr/>
        <a:lstStyle/>
        <a:p>
          <a:endParaRPr lang="en-AU"/>
        </a:p>
      </dgm:t>
    </dgm:pt>
    <dgm:pt modelId="{324E0250-EBAE-4121-A856-818445548C0E}" type="sibTrans" cxnId="{3714115E-0E14-49A4-A3F4-E424EDF33AC1}">
      <dgm:prSet/>
      <dgm:spPr/>
      <dgm:t>
        <a:bodyPr/>
        <a:lstStyle/>
        <a:p>
          <a:endParaRPr lang="en-AU"/>
        </a:p>
      </dgm:t>
    </dgm:pt>
    <dgm:pt modelId="{896183E0-A172-4742-8C87-71D57B391334}" type="pres">
      <dgm:prSet presAssocID="{83F7B3AB-9047-409C-A8B1-11450B8E0E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F87DC6-9B3F-4EF1-8207-2EA0CBB216F0}" type="pres">
      <dgm:prSet presAssocID="{819897F9-6F9A-45A1-BC48-DBFDC550709E}" presName="centerShape" presStyleLbl="node0" presStyleIdx="0" presStyleCnt="1" custScaleX="176260" custScaleY="171028"/>
      <dgm:spPr/>
      <dgm:t>
        <a:bodyPr/>
        <a:lstStyle/>
        <a:p>
          <a:endParaRPr lang="en-US"/>
        </a:p>
      </dgm:t>
    </dgm:pt>
    <dgm:pt modelId="{B31F95BB-8AAA-49ED-AFC8-8A7436D2B242}" type="pres">
      <dgm:prSet presAssocID="{66685F07-020F-4FC9-9947-58ED79B35BE7}" presName="parTrans" presStyleLbl="sibTrans2D1" presStyleIdx="0" presStyleCnt="13"/>
      <dgm:spPr/>
      <dgm:t>
        <a:bodyPr/>
        <a:lstStyle/>
        <a:p>
          <a:endParaRPr lang="en-US"/>
        </a:p>
      </dgm:t>
    </dgm:pt>
    <dgm:pt modelId="{F7C17204-E418-4201-A5E9-9BE1211BA41C}" type="pres">
      <dgm:prSet presAssocID="{66685F07-020F-4FC9-9947-58ED79B35BE7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E7E0E76A-0324-4954-AB6A-EC2F7230E4F6}" type="pres">
      <dgm:prSet presAssocID="{B5C78995-4063-400E-9169-E433451079CC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13E6A-A5D9-471C-8835-B9340211444C}" type="pres">
      <dgm:prSet presAssocID="{EFE7ED45-F6E1-49BA-B851-3BB499A637C0}" presName="parTrans" presStyleLbl="sibTrans2D1" presStyleIdx="1" presStyleCnt="13"/>
      <dgm:spPr/>
      <dgm:t>
        <a:bodyPr/>
        <a:lstStyle/>
        <a:p>
          <a:endParaRPr lang="en-US"/>
        </a:p>
      </dgm:t>
    </dgm:pt>
    <dgm:pt modelId="{854DBCB2-64F1-4CAD-BEFB-E368E46EA50A}" type="pres">
      <dgm:prSet presAssocID="{EFE7ED45-F6E1-49BA-B851-3BB499A637C0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F2C13CA0-55D6-496F-9BBB-601596D7BD4F}" type="pres">
      <dgm:prSet presAssocID="{7A5A65EA-5436-47C2-8D63-32EE782FC72F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DF793-6CB3-47B1-BDD0-8987DFEF599A}" type="pres">
      <dgm:prSet presAssocID="{498867BF-32B2-40B0-A891-3818688CDFFE}" presName="parTrans" presStyleLbl="sibTrans2D1" presStyleIdx="2" presStyleCnt="13"/>
      <dgm:spPr/>
      <dgm:t>
        <a:bodyPr/>
        <a:lstStyle/>
        <a:p>
          <a:endParaRPr lang="en-US"/>
        </a:p>
      </dgm:t>
    </dgm:pt>
    <dgm:pt modelId="{17574648-360D-47AE-8587-FE0AA5D9D389}" type="pres">
      <dgm:prSet presAssocID="{498867BF-32B2-40B0-A891-3818688CDFFE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34BA5F64-343B-4369-9F18-B400219984F7}" type="pres">
      <dgm:prSet presAssocID="{0774479E-96C1-4ED8-B7A7-365BD7943F0B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EF25A-C114-44A0-8F31-D94D72344BB8}" type="pres">
      <dgm:prSet presAssocID="{D1FF18FF-D113-4993-93D4-2D84B6CE0302}" presName="parTrans" presStyleLbl="sibTrans2D1" presStyleIdx="3" presStyleCnt="13"/>
      <dgm:spPr/>
      <dgm:t>
        <a:bodyPr/>
        <a:lstStyle/>
        <a:p>
          <a:endParaRPr lang="en-US"/>
        </a:p>
      </dgm:t>
    </dgm:pt>
    <dgm:pt modelId="{475CDE5D-629E-46F0-9BD2-8C1892EB008C}" type="pres">
      <dgm:prSet presAssocID="{D1FF18FF-D113-4993-93D4-2D84B6CE0302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03933574-BF90-48E7-B7B6-3E04F9AF466E}" type="pres">
      <dgm:prSet presAssocID="{10BA62F6-9CA6-4C57-96AF-CF54912B6FBD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5A16A-7DB6-4EF9-AD02-53213D3F1DB2}" type="pres">
      <dgm:prSet presAssocID="{7377F662-15AD-4AD6-A2BE-AA9799D873E9}" presName="parTrans" presStyleLbl="sibTrans2D1" presStyleIdx="4" presStyleCnt="13"/>
      <dgm:spPr/>
      <dgm:t>
        <a:bodyPr/>
        <a:lstStyle/>
        <a:p>
          <a:endParaRPr lang="en-US"/>
        </a:p>
      </dgm:t>
    </dgm:pt>
    <dgm:pt modelId="{89F5F58A-7AFB-4F34-8E4F-7B0DA9F0613B}" type="pres">
      <dgm:prSet presAssocID="{7377F662-15AD-4AD6-A2BE-AA9799D873E9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A1D705A9-240C-4BB9-9E67-ADCC335D5FD4}" type="pres">
      <dgm:prSet presAssocID="{617CACFF-4645-402C-A1B8-70F8111A4560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31256-862B-4E52-A57D-262F091CB012}" type="pres">
      <dgm:prSet presAssocID="{EC72A8DD-A11E-4815-800C-1BB530D04E49}" presName="parTrans" presStyleLbl="sibTrans2D1" presStyleIdx="5" presStyleCnt="13"/>
      <dgm:spPr/>
      <dgm:t>
        <a:bodyPr/>
        <a:lstStyle/>
        <a:p>
          <a:endParaRPr lang="en-US"/>
        </a:p>
      </dgm:t>
    </dgm:pt>
    <dgm:pt modelId="{6BD3B9FE-DF5D-4407-93B2-FA518461987A}" type="pres">
      <dgm:prSet presAssocID="{EC72A8DD-A11E-4815-800C-1BB530D04E49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F927256D-3848-4627-A9CF-CDA5481ECD9D}" type="pres">
      <dgm:prSet presAssocID="{1FA5AF60-9460-45EF-83B1-D48FA983529A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4B73D-C08B-4D59-8971-290A8470A9B9}" type="pres">
      <dgm:prSet presAssocID="{B93CE71F-EDF5-4894-9FF6-857F25C50A1E}" presName="parTrans" presStyleLbl="sibTrans2D1" presStyleIdx="6" presStyleCnt="13"/>
      <dgm:spPr/>
      <dgm:t>
        <a:bodyPr/>
        <a:lstStyle/>
        <a:p>
          <a:endParaRPr lang="en-US"/>
        </a:p>
      </dgm:t>
    </dgm:pt>
    <dgm:pt modelId="{0F2A254A-D553-4433-ACF3-EEC49DB196BF}" type="pres">
      <dgm:prSet presAssocID="{B93CE71F-EDF5-4894-9FF6-857F25C50A1E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4AD70B25-58A0-4CD3-88F8-628C014E78F7}" type="pres">
      <dgm:prSet presAssocID="{B5D61742-D2E2-4ECD-9A74-0271FAA86329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4D5E7-8A8A-4D41-8AE6-958ECFC16673}" type="pres">
      <dgm:prSet presAssocID="{1F1DEEB8-C882-4F02-B54E-C343FAF1B578}" presName="parTrans" presStyleLbl="sibTrans2D1" presStyleIdx="7" presStyleCnt="13"/>
      <dgm:spPr/>
      <dgm:t>
        <a:bodyPr/>
        <a:lstStyle/>
        <a:p>
          <a:endParaRPr lang="en-US"/>
        </a:p>
      </dgm:t>
    </dgm:pt>
    <dgm:pt modelId="{8241FD35-84A0-4CE9-83EA-0D0D40D67845}" type="pres">
      <dgm:prSet presAssocID="{1F1DEEB8-C882-4F02-B54E-C343FAF1B578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7E3EED3E-81EC-4D42-9934-EFA6C8ED935D}" type="pres">
      <dgm:prSet presAssocID="{CB4C7A6C-E485-4744-BFE2-E28FB58F4B50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92001-3CC1-4F88-9822-0EC61AAAF74A}" type="pres">
      <dgm:prSet presAssocID="{45F3D6D0-0301-480E-B99E-691D61D121BF}" presName="parTrans" presStyleLbl="sibTrans2D1" presStyleIdx="8" presStyleCnt="13"/>
      <dgm:spPr/>
      <dgm:t>
        <a:bodyPr/>
        <a:lstStyle/>
        <a:p>
          <a:endParaRPr lang="en-US"/>
        </a:p>
      </dgm:t>
    </dgm:pt>
    <dgm:pt modelId="{50D598BF-C3BA-44FE-BC0B-D3C86822215A}" type="pres">
      <dgm:prSet presAssocID="{45F3D6D0-0301-480E-B99E-691D61D121BF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C7AA3C89-15A5-4D56-AE0E-8DE92493AF41}" type="pres">
      <dgm:prSet presAssocID="{FC8DD5A2-705F-47D7-97C1-D0137CD55CFC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09B81-FD0C-44B0-83E7-68407679FA6F}" type="pres">
      <dgm:prSet presAssocID="{C4C5B8AA-70EF-458D-A531-EC0D23C0D244}" presName="parTrans" presStyleLbl="sibTrans2D1" presStyleIdx="9" presStyleCnt="13"/>
      <dgm:spPr/>
      <dgm:t>
        <a:bodyPr/>
        <a:lstStyle/>
        <a:p>
          <a:endParaRPr lang="en-US"/>
        </a:p>
      </dgm:t>
    </dgm:pt>
    <dgm:pt modelId="{E92BE11E-8F42-438E-B7A5-A9EBFB4F57D0}" type="pres">
      <dgm:prSet presAssocID="{C4C5B8AA-70EF-458D-A531-EC0D23C0D244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2E34BE81-3B76-4BF8-A2C4-BA24DB7F98DE}" type="pres">
      <dgm:prSet presAssocID="{81AC29D8-AE72-45B4-A6DF-26645C6D8866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9FA96-1AD4-4533-91EF-45637C27645E}" type="pres">
      <dgm:prSet presAssocID="{3D86A63E-B698-47D0-A725-517748E60113}" presName="parTrans" presStyleLbl="sibTrans2D1" presStyleIdx="10" presStyleCnt="13"/>
      <dgm:spPr/>
      <dgm:t>
        <a:bodyPr/>
        <a:lstStyle/>
        <a:p>
          <a:endParaRPr lang="en-US"/>
        </a:p>
      </dgm:t>
    </dgm:pt>
    <dgm:pt modelId="{6C9FFCB8-87F2-447E-B4AC-A299C859B26F}" type="pres">
      <dgm:prSet presAssocID="{3D86A63E-B698-47D0-A725-517748E60113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A86161DA-690B-43C7-ACA0-38B0A56DDD19}" type="pres">
      <dgm:prSet presAssocID="{4632B0E9-5FD7-4B06-8BA1-9881C439BDBF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5D5A8-12D4-4E51-A9E8-6E12691BF0C4}" type="pres">
      <dgm:prSet presAssocID="{8FC9D5D2-4591-4841-9D75-012C09631BC6}" presName="parTrans" presStyleLbl="sibTrans2D1" presStyleIdx="11" presStyleCnt="13"/>
      <dgm:spPr/>
      <dgm:t>
        <a:bodyPr/>
        <a:lstStyle/>
        <a:p>
          <a:endParaRPr lang="en-US"/>
        </a:p>
      </dgm:t>
    </dgm:pt>
    <dgm:pt modelId="{0D56F949-4BF1-4B53-BE2C-BE1E536B854A}" type="pres">
      <dgm:prSet presAssocID="{8FC9D5D2-4591-4841-9D75-012C09631BC6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B7504C7F-DBE1-4BEA-BD53-B305F25DC436}" type="pres">
      <dgm:prSet presAssocID="{D51BC504-38AE-4134-B7D4-67531E99FE81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2715E-201D-4B41-9382-1D2B0AC2D849}" type="pres">
      <dgm:prSet presAssocID="{A9898A0C-E767-40D8-A28B-C6C9DA97FD08}" presName="parTrans" presStyleLbl="sibTrans2D1" presStyleIdx="12" presStyleCnt="13"/>
      <dgm:spPr/>
      <dgm:t>
        <a:bodyPr/>
        <a:lstStyle/>
        <a:p>
          <a:endParaRPr lang="en-US"/>
        </a:p>
      </dgm:t>
    </dgm:pt>
    <dgm:pt modelId="{64B72811-6267-42C2-A4B8-4E646183A453}" type="pres">
      <dgm:prSet presAssocID="{A9898A0C-E767-40D8-A28B-C6C9DA97FD08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2792D23B-2C19-4038-B5E5-F7A829397B8D}" type="pres">
      <dgm:prSet presAssocID="{DE2FDDF5-0920-471F-8357-FD31A2E9E2FA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9CE87-B155-C547-8D6F-7608B6344B57}" type="presOf" srcId="{B93CE71F-EDF5-4894-9FF6-857F25C50A1E}" destId="{15F4B73D-C08B-4D59-8971-290A8470A9B9}" srcOrd="0" destOrd="0" presId="urn:microsoft.com/office/officeart/2005/8/layout/radial5"/>
    <dgm:cxn modelId="{B35EC875-16BB-D64C-A7BC-E8BD746348FD}" type="presOf" srcId="{C4C5B8AA-70EF-458D-A531-EC0D23C0D244}" destId="{7E409B81-FD0C-44B0-83E7-68407679FA6F}" srcOrd="0" destOrd="0" presId="urn:microsoft.com/office/officeart/2005/8/layout/radial5"/>
    <dgm:cxn modelId="{DD233C4C-58E5-45B3-925E-2D03207F20CC}" srcId="{819897F9-6F9A-45A1-BC48-DBFDC550709E}" destId="{FC8DD5A2-705F-47D7-97C1-D0137CD55CFC}" srcOrd="8" destOrd="0" parTransId="{45F3D6D0-0301-480E-B99E-691D61D121BF}" sibTransId="{9D3BA94C-E752-4FD0-ADE5-1D5F64994609}"/>
    <dgm:cxn modelId="{248743F5-9F62-4A16-8BD6-C49070E63092}" srcId="{819897F9-6F9A-45A1-BC48-DBFDC550709E}" destId="{617CACFF-4645-402C-A1B8-70F8111A4560}" srcOrd="4" destOrd="0" parTransId="{7377F662-15AD-4AD6-A2BE-AA9799D873E9}" sibTransId="{44AFCE07-6C33-403C-83CB-E3FEAC43715D}"/>
    <dgm:cxn modelId="{08ED6428-1BAF-1645-A592-0A5288AB08CE}" type="presOf" srcId="{A9898A0C-E767-40D8-A28B-C6C9DA97FD08}" destId="{0112715E-201D-4B41-9382-1D2B0AC2D849}" srcOrd="0" destOrd="0" presId="urn:microsoft.com/office/officeart/2005/8/layout/radial5"/>
    <dgm:cxn modelId="{F3AC4C02-6C5B-0F47-AE51-5BD7C4D1FD83}" type="presOf" srcId="{3D86A63E-B698-47D0-A725-517748E60113}" destId="{CA69FA96-1AD4-4533-91EF-45637C27645E}" srcOrd="0" destOrd="0" presId="urn:microsoft.com/office/officeart/2005/8/layout/radial5"/>
    <dgm:cxn modelId="{F9DC1365-B793-2143-B6C6-DBB3477D0CE5}" type="presOf" srcId="{B5D61742-D2E2-4ECD-9A74-0271FAA86329}" destId="{4AD70B25-58A0-4CD3-88F8-628C014E78F7}" srcOrd="0" destOrd="0" presId="urn:microsoft.com/office/officeart/2005/8/layout/radial5"/>
    <dgm:cxn modelId="{8BD4DBFF-D244-AD44-B78B-B0249A395287}" type="presOf" srcId="{10BA62F6-9CA6-4C57-96AF-CF54912B6FBD}" destId="{03933574-BF90-48E7-B7B6-3E04F9AF466E}" srcOrd="0" destOrd="0" presId="urn:microsoft.com/office/officeart/2005/8/layout/radial5"/>
    <dgm:cxn modelId="{4E402763-5892-3941-AC1C-55C2A51885CD}" type="presOf" srcId="{1F1DEEB8-C882-4F02-B54E-C343FAF1B578}" destId="{8241FD35-84A0-4CE9-83EA-0D0D40D67845}" srcOrd="1" destOrd="0" presId="urn:microsoft.com/office/officeart/2005/8/layout/radial5"/>
    <dgm:cxn modelId="{265DFB4A-BFDE-E943-A3D4-E5E78F112A93}" type="presOf" srcId="{EC72A8DD-A11E-4815-800C-1BB530D04E49}" destId="{6BD3B9FE-DF5D-4407-93B2-FA518461987A}" srcOrd="1" destOrd="0" presId="urn:microsoft.com/office/officeart/2005/8/layout/radial5"/>
    <dgm:cxn modelId="{DDB1B556-8DB9-B14E-A445-DD89F5B70EAC}" type="presOf" srcId="{C4C5B8AA-70EF-458D-A531-EC0D23C0D244}" destId="{E92BE11E-8F42-438E-B7A5-A9EBFB4F57D0}" srcOrd="1" destOrd="0" presId="urn:microsoft.com/office/officeart/2005/8/layout/radial5"/>
    <dgm:cxn modelId="{263D89B8-CB3B-FC4B-B34A-BCCD3D050E19}" type="presOf" srcId="{7377F662-15AD-4AD6-A2BE-AA9799D873E9}" destId="{D965A16A-7DB6-4EF9-AD02-53213D3F1DB2}" srcOrd="0" destOrd="0" presId="urn:microsoft.com/office/officeart/2005/8/layout/radial5"/>
    <dgm:cxn modelId="{F452654A-C82E-4A47-9866-54A998AD1971}" type="presOf" srcId="{A9898A0C-E767-40D8-A28B-C6C9DA97FD08}" destId="{64B72811-6267-42C2-A4B8-4E646183A453}" srcOrd="1" destOrd="0" presId="urn:microsoft.com/office/officeart/2005/8/layout/radial5"/>
    <dgm:cxn modelId="{58F07BA3-6D8D-A340-829A-7E1FBD26C43D}" type="presOf" srcId="{4632B0E9-5FD7-4B06-8BA1-9881C439BDBF}" destId="{A86161DA-690B-43C7-ACA0-38B0A56DDD19}" srcOrd="0" destOrd="0" presId="urn:microsoft.com/office/officeart/2005/8/layout/radial5"/>
    <dgm:cxn modelId="{9B51257C-9016-624E-8AA8-78F8C5F65A52}" type="presOf" srcId="{DE2FDDF5-0920-471F-8357-FD31A2E9E2FA}" destId="{2792D23B-2C19-4038-B5E5-F7A829397B8D}" srcOrd="0" destOrd="0" presId="urn:microsoft.com/office/officeart/2005/8/layout/radial5"/>
    <dgm:cxn modelId="{E4455477-06B8-2C46-A609-4B694D56B8CA}" type="presOf" srcId="{1FA5AF60-9460-45EF-83B1-D48FA983529A}" destId="{F927256D-3848-4627-A9CF-CDA5481ECD9D}" srcOrd="0" destOrd="0" presId="urn:microsoft.com/office/officeart/2005/8/layout/radial5"/>
    <dgm:cxn modelId="{3714115E-0E14-49A4-A3F4-E424EDF33AC1}" srcId="{819897F9-6F9A-45A1-BC48-DBFDC550709E}" destId="{DE2FDDF5-0920-471F-8357-FD31A2E9E2FA}" srcOrd="12" destOrd="0" parTransId="{A9898A0C-E767-40D8-A28B-C6C9DA97FD08}" sibTransId="{324E0250-EBAE-4121-A856-818445548C0E}"/>
    <dgm:cxn modelId="{5B5B45E2-7AB9-9242-8BA5-6A9715767993}" type="presOf" srcId="{8FC9D5D2-4591-4841-9D75-012C09631BC6}" destId="{0D56F949-4BF1-4B53-BE2C-BE1E536B854A}" srcOrd="1" destOrd="0" presId="urn:microsoft.com/office/officeart/2005/8/layout/radial5"/>
    <dgm:cxn modelId="{C445E5E4-14D5-6840-B036-D59766521E6D}" type="presOf" srcId="{FC8DD5A2-705F-47D7-97C1-D0137CD55CFC}" destId="{C7AA3C89-15A5-4D56-AE0E-8DE92493AF41}" srcOrd="0" destOrd="0" presId="urn:microsoft.com/office/officeart/2005/8/layout/radial5"/>
    <dgm:cxn modelId="{A1EDB955-F563-C248-AED7-F81FDBB8545B}" type="presOf" srcId="{66685F07-020F-4FC9-9947-58ED79B35BE7}" destId="{B31F95BB-8AAA-49ED-AFC8-8A7436D2B242}" srcOrd="0" destOrd="0" presId="urn:microsoft.com/office/officeart/2005/8/layout/radial5"/>
    <dgm:cxn modelId="{47BEC3D8-F1AA-4FE3-B602-0E1DB14CEEFC}" srcId="{819897F9-6F9A-45A1-BC48-DBFDC550709E}" destId="{CB4C7A6C-E485-4744-BFE2-E28FB58F4B50}" srcOrd="7" destOrd="0" parTransId="{1F1DEEB8-C882-4F02-B54E-C343FAF1B578}" sibTransId="{9B4BFC3E-6345-4047-A56A-57224FA116AC}"/>
    <dgm:cxn modelId="{208DC4FC-4D2B-4A40-8AA5-A1C152A39678}" type="presOf" srcId="{8FC9D5D2-4591-4841-9D75-012C09631BC6}" destId="{2775D5A8-12D4-4E51-A9E8-6E12691BF0C4}" srcOrd="0" destOrd="0" presId="urn:microsoft.com/office/officeart/2005/8/layout/radial5"/>
    <dgm:cxn modelId="{066A72CE-311C-45C1-81CF-21B22E1A5895}" srcId="{819897F9-6F9A-45A1-BC48-DBFDC550709E}" destId="{B5D61742-D2E2-4ECD-9A74-0271FAA86329}" srcOrd="6" destOrd="0" parTransId="{B93CE71F-EDF5-4894-9FF6-857F25C50A1E}" sibTransId="{CD65C05E-CFBE-4DD8-BA85-021B1E1FBA3E}"/>
    <dgm:cxn modelId="{ED9E5C6D-FE83-4E5A-88D9-E962D6D4FAC2}" srcId="{819897F9-6F9A-45A1-BC48-DBFDC550709E}" destId="{7A5A65EA-5436-47C2-8D63-32EE782FC72F}" srcOrd="1" destOrd="0" parTransId="{EFE7ED45-F6E1-49BA-B851-3BB499A637C0}" sibTransId="{FC4FE23A-47D1-4AFB-A864-303DBA0CB198}"/>
    <dgm:cxn modelId="{16D74E6D-28AE-445C-BA9F-4027B73900F7}" srcId="{819897F9-6F9A-45A1-BC48-DBFDC550709E}" destId="{4632B0E9-5FD7-4B06-8BA1-9881C439BDBF}" srcOrd="10" destOrd="0" parTransId="{3D86A63E-B698-47D0-A725-517748E60113}" sibTransId="{185AF97D-7464-41B6-9DBF-9D3534CE8FBD}"/>
    <dgm:cxn modelId="{23A4E9ED-5C29-754C-8129-5C3958621199}" type="presOf" srcId="{0774479E-96C1-4ED8-B7A7-365BD7943F0B}" destId="{34BA5F64-343B-4369-9F18-B400219984F7}" srcOrd="0" destOrd="0" presId="urn:microsoft.com/office/officeart/2005/8/layout/radial5"/>
    <dgm:cxn modelId="{53863BBA-EA58-5B44-976E-CE9E62CA643E}" type="presOf" srcId="{45F3D6D0-0301-480E-B99E-691D61D121BF}" destId="{6F892001-3CC1-4F88-9822-0EC61AAAF74A}" srcOrd="0" destOrd="0" presId="urn:microsoft.com/office/officeart/2005/8/layout/radial5"/>
    <dgm:cxn modelId="{A0DDE4E0-AC8C-CA4A-96D2-4AE2D6836840}" type="presOf" srcId="{819897F9-6F9A-45A1-BC48-DBFDC550709E}" destId="{32F87DC6-9B3F-4EF1-8207-2EA0CBB216F0}" srcOrd="0" destOrd="0" presId="urn:microsoft.com/office/officeart/2005/8/layout/radial5"/>
    <dgm:cxn modelId="{C2BB0B55-EC8B-B444-A331-82921BC8FB9D}" type="presOf" srcId="{617CACFF-4645-402C-A1B8-70F8111A4560}" destId="{A1D705A9-240C-4BB9-9E67-ADCC335D5FD4}" srcOrd="0" destOrd="0" presId="urn:microsoft.com/office/officeart/2005/8/layout/radial5"/>
    <dgm:cxn modelId="{077314CA-A043-EC46-844A-5BCC20F32AD1}" type="presOf" srcId="{83F7B3AB-9047-409C-A8B1-11450B8E0E72}" destId="{896183E0-A172-4742-8C87-71D57B391334}" srcOrd="0" destOrd="0" presId="urn:microsoft.com/office/officeart/2005/8/layout/radial5"/>
    <dgm:cxn modelId="{5089C2E8-CF87-054F-A059-03FE5F7A1703}" type="presOf" srcId="{7A5A65EA-5436-47C2-8D63-32EE782FC72F}" destId="{F2C13CA0-55D6-496F-9BBB-601596D7BD4F}" srcOrd="0" destOrd="0" presId="urn:microsoft.com/office/officeart/2005/8/layout/radial5"/>
    <dgm:cxn modelId="{BD06FA73-EBE8-0D45-84F3-A2DDC2917661}" type="presOf" srcId="{498867BF-32B2-40B0-A891-3818688CDFFE}" destId="{17574648-360D-47AE-8587-FE0AA5D9D389}" srcOrd="1" destOrd="0" presId="urn:microsoft.com/office/officeart/2005/8/layout/radial5"/>
    <dgm:cxn modelId="{98F8EB46-5492-894D-881D-9EED3342BA30}" type="presOf" srcId="{D1FF18FF-D113-4993-93D4-2D84B6CE0302}" destId="{8FCEF25A-C114-44A0-8F31-D94D72344BB8}" srcOrd="0" destOrd="0" presId="urn:microsoft.com/office/officeart/2005/8/layout/radial5"/>
    <dgm:cxn modelId="{6D8FFA26-5FBC-8B43-8D15-BF8ED9C1A65A}" type="presOf" srcId="{B5C78995-4063-400E-9169-E433451079CC}" destId="{E7E0E76A-0324-4954-AB6A-EC2F7230E4F6}" srcOrd="0" destOrd="0" presId="urn:microsoft.com/office/officeart/2005/8/layout/radial5"/>
    <dgm:cxn modelId="{B8DDB32C-AF82-424C-B4F9-9C04ABAA9D36}" type="presOf" srcId="{498867BF-32B2-40B0-A891-3818688CDFFE}" destId="{9D4DF793-6CB3-47B1-BDD0-8987DFEF599A}" srcOrd="0" destOrd="0" presId="urn:microsoft.com/office/officeart/2005/8/layout/radial5"/>
    <dgm:cxn modelId="{26956AA3-950F-4243-89F9-EBAB8ED9C443}" srcId="{819897F9-6F9A-45A1-BC48-DBFDC550709E}" destId="{10BA62F6-9CA6-4C57-96AF-CF54912B6FBD}" srcOrd="3" destOrd="0" parTransId="{D1FF18FF-D113-4993-93D4-2D84B6CE0302}" sibTransId="{98D7821A-5580-4166-A634-8276DFB66F84}"/>
    <dgm:cxn modelId="{7A9D0FD9-1153-F44E-91F1-6229056D8FFB}" type="presOf" srcId="{D51BC504-38AE-4134-B7D4-67531E99FE81}" destId="{B7504C7F-DBE1-4BEA-BD53-B305F25DC436}" srcOrd="0" destOrd="0" presId="urn:microsoft.com/office/officeart/2005/8/layout/radial5"/>
    <dgm:cxn modelId="{6A768481-0D41-4883-B509-0AFB1946D737}" srcId="{819897F9-6F9A-45A1-BC48-DBFDC550709E}" destId="{0774479E-96C1-4ED8-B7A7-365BD7943F0B}" srcOrd="2" destOrd="0" parTransId="{498867BF-32B2-40B0-A891-3818688CDFFE}" sibTransId="{A0A13593-C7D8-457E-9350-ACF42729FC49}"/>
    <dgm:cxn modelId="{C5DE43AA-B624-4E47-B36B-A9CF8218998F}" type="presOf" srcId="{45F3D6D0-0301-480E-B99E-691D61D121BF}" destId="{50D598BF-C3BA-44FE-BC0B-D3C86822215A}" srcOrd="1" destOrd="0" presId="urn:microsoft.com/office/officeart/2005/8/layout/radial5"/>
    <dgm:cxn modelId="{B5C19446-DC24-8F48-8F58-8F5283684B03}" type="presOf" srcId="{81AC29D8-AE72-45B4-A6DF-26645C6D8866}" destId="{2E34BE81-3B76-4BF8-A2C4-BA24DB7F98DE}" srcOrd="0" destOrd="0" presId="urn:microsoft.com/office/officeart/2005/8/layout/radial5"/>
    <dgm:cxn modelId="{A12453ED-A5F9-1840-8EF6-29D83342698A}" type="presOf" srcId="{B93CE71F-EDF5-4894-9FF6-857F25C50A1E}" destId="{0F2A254A-D553-4433-ACF3-EEC49DB196BF}" srcOrd="1" destOrd="0" presId="urn:microsoft.com/office/officeart/2005/8/layout/radial5"/>
    <dgm:cxn modelId="{EF26329C-5601-49ED-B411-304FBAAF6042}" srcId="{819897F9-6F9A-45A1-BC48-DBFDC550709E}" destId="{1FA5AF60-9460-45EF-83B1-D48FA983529A}" srcOrd="5" destOrd="0" parTransId="{EC72A8DD-A11E-4815-800C-1BB530D04E49}" sibTransId="{543E9288-C244-42AE-8363-3EC32AEE7E65}"/>
    <dgm:cxn modelId="{03E27A6A-844E-CD47-9FFE-429329AC5577}" type="presOf" srcId="{7377F662-15AD-4AD6-A2BE-AA9799D873E9}" destId="{89F5F58A-7AFB-4F34-8E4F-7B0DA9F0613B}" srcOrd="1" destOrd="0" presId="urn:microsoft.com/office/officeart/2005/8/layout/radial5"/>
    <dgm:cxn modelId="{9D7E1648-29FF-5C42-8857-761CABC95025}" type="presOf" srcId="{CB4C7A6C-E485-4744-BFE2-E28FB58F4B50}" destId="{7E3EED3E-81EC-4D42-9934-EFA6C8ED935D}" srcOrd="0" destOrd="0" presId="urn:microsoft.com/office/officeart/2005/8/layout/radial5"/>
    <dgm:cxn modelId="{B4D01E82-BA06-2940-BE79-2B918AA3776B}" type="presOf" srcId="{1F1DEEB8-C882-4F02-B54E-C343FAF1B578}" destId="{2344D5E7-8A8A-4D41-8AE6-958ECFC16673}" srcOrd="0" destOrd="0" presId="urn:microsoft.com/office/officeart/2005/8/layout/radial5"/>
    <dgm:cxn modelId="{2ABE5E4F-19BE-D944-8BAE-BFF1F674B6C7}" type="presOf" srcId="{EFE7ED45-F6E1-49BA-B851-3BB499A637C0}" destId="{854DBCB2-64F1-4CAD-BEFB-E368E46EA50A}" srcOrd="1" destOrd="0" presId="urn:microsoft.com/office/officeart/2005/8/layout/radial5"/>
    <dgm:cxn modelId="{6F2D15C7-914C-4D07-A307-13CCC7D72E69}" srcId="{819897F9-6F9A-45A1-BC48-DBFDC550709E}" destId="{81AC29D8-AE72-45B4-A6DF-26645C6D8866}" srcOrd="9" destOrd="0" parTransId="{C4C5B8AA-70EF-458D-A531-EC0D23C0D244}" sibTransId="{86DBEC53-910B-4E3B-927A-8FE3EB5987FC}"/>
    <dgm:cxn modelId="{3AA1DB7B-E18F-D846-8C5B-8EB28ADF0BC3}" type="presOf" srcId="{3D86A63E-B698-47D0-A725-517748E60113}" destId="{6C9FFCB8-87F2-447E-B4AC-A299C859B26F}" srcOrd="1" destOrd="0" presId="urn:microsoft.com/office/officeart/2005/8/layout/radial5"/>
    <dgm:cxn modelId="{B6D1F727-9DB4-4468-A22A-65E76330B803}" srcId="{819897F9-6F9A-45A1-BC48-DBFDC550709E}" destId="{D51BC504-38AE-4134-B7D4-67531E99FE81}" srcOrd="11" destOrd="0" parTransId="{8FC9D5D2-4591-4841-9D75-012C09631BC6}" sibTransId="{0D786F43-6CCC-4AF5-A618-5FE35506EBD5}"/>
    <dgm:cxn modelId="{51E3F911-DBB2-7F4A-B652-410599D92FF2}" type="presOf" srcId="{66685F07-020F-4FC9-9947-58ED79B35BE7}" destId="{F7C17204-E418-4201-A5E9-9BE1211BA41C}" srcOrd="1" destOrd="0" presId="urn:microsoft.com/office/officeart/2005/8/layout/radial5"/>
    <dgm:cxn modelId="{158D57CE-FF53-C44E-8262-E6F0324A7699}" type="presOf" srcId="{EC72A8DD-A11E-4815-800C-1BB530D04E49}" destId="{66331256-862B-4E52-A57D-262F091CB012}" srcOrd="0" destOrd="0" presId="urn:microsoft.com/office/officeart/2005/8/layout/radial5"/>
    <dgm:cxn modelId="{7B5B302D-E7C0-4C83-99E4-627933B6F1CC}" srcId="{819897F9-6F9A-45A1-BC48-DBFDC550709E}" destId="{B5C78995-4063-400E-9169-E433451079CC}" srcOrd="0" destOrd="0" parTransId="{66685F07-020F-4FC9-9947-58ED79B35BE7}" sibTransId="{31017F5B-1BFA-458D-92AC-F880B79E5FC1}"/>
    <dgm:cxn modelId="{0A5CB041-B7A6-49EF-8BAB-169A9C725DEA}" srcId="{83F7B3AB-9047-409C-A8B1-11450B8E0E72}" destId="{819897F9-6F9A-45A1-BC48-DBFDC550709E}" srcOrd="0" destOrd="0" parTransId="{4165FD3F-9809-4AD7-A0AA-84FBD7157CFD}" sibTransId="{84A94265-C5B0-455E-A71A-C999F3A5ACDC}"/>
    <dgm:cxn modelId="{1A7A843A-C98E-6845-B257-E6CBA62BF8D3}" type="presOf" srcId="{EFE7ED45-F6E1-49BA-B851-3BB499A637C0}" destId="{99513E6A-A5D9-471C-8835-B9340211444C}" srcOrd="0" destOrd="0" presId="urn:microsoft.com/office/officeart/2005/8/layout/radial5"/>
    <dgm:cxn modelId="{918EC70A-1474-2A42-97D5-73D8289D7FA0}" type="presOf" srcId="{D1FF18FF-D113-4993-93D4-2D84B6CE0302}" destId="{475CDE5D-629E-46F0-9BD2-8C1892EB008C}" srcOrd="1" destOrd="0" presId="urn:microsoft.com/office/officeart/2005/8/layout/radial5"/>
    <dgm:cxn modelId="{36F620EA-2071-8340-BF54-0EEEA66BF786}" type="presParOf" srcId="{896183E0-A172-4742-8C87-71D57B391334}" destId="{32F87DC6-9B3F-4EF1-8207-2EA0CBB216F0}" srcOrd="0" destOrd="0" presId="urn:microsoft.com/office/officeart/2005/8/layout/radial5"/>
    <dgm:cxn modelId="{BEFF286C-1927-EF40-87B5-5BD6AB35D056}" type="presParOf" srcId="{896183E0-A172-4742-8C87-71D57B391334}" destId="{B31F95BB-8AAA-49ED-AFC8-8A7436D2B242}" srcOrd="1" destOrd="0" presId="urn:microsoft.com/office/officeart/2005/8/layout/radial5"/>
    <dgm:cxn modelId="{31D36316-1853-E545-9393-5A2BF110A043}" type="presParOf" srcId="{B31F95BB-8AAA-49ED-AFC8-8A7436D2B242}" destId="{F7C17204-E418-4201-A5E9-9BE1211BA41C}" srcOrd="0" destOrd="0" presId="urn:microsoft.com/office/officeart/2005/8/layout/radial5"/>
    <dgm:cxn modelId="{E9040BAB-1AB3-4C42-B4A8-A0C7579A82A4}" type="presParOf" srcId="{896183E0-A172-4742-8C87-71D57B391334}" destId="{E7E0E76A-0324-4954-AB6A-EC2F7230E4F6}" srcOrd="2" destOrd="0" presId="urn:microsoft.com/office/officeart/2005/8/layout/radial5"/>
    <dgm:cxn modelId="{DE4C61BD-00BE-0E41-8095-24C6873AE49A}" type="presParOf" srcId="{896183E0-A172-4742-8C87-71D57B391334}" destId="{99513E6A-A5D9-471C-8835-B9340211444C}" srcOrd="3" destOrd="0" presId="urn:microsoft.com/office/officeart/2005/8/layout/radial5"/>
    <dgm:cxn modelId="{974D88CF-9DAF-3A4D-9532-6326B13BD32B}" type="presParOf" srcId="{99513E6A-A5D9-471C-8835-B9340211444C}" destId="{854DBCB2-64F1-4CAD-BEFB-E368E46EA50A}" srcOrd="0" destOrd="0" presId="urn:microsoft.com/office/officeart/2005/8/layout/radial5"/>
    <dgm:cxn modelId="{A7C8C10B-5986-D84E-8CC9-A135B60B8BA5}" type="presParOf" srcId="{896183E0-A172-4742-8C87-71D57B391334}" destId="{F2C13CA0-55D6-496F-9BBB-601596D7BD4F}" srcOrd="4" destOrd="0" presId="urn:microsoft.com/office/officeart/2005/8/layout/radial5"/>
    <dgm:cxn modelId="{51A6960D-6372-4E46-AE85-B313B8752957}" type="presParOf" srcId="{896183E0-A172-4742-8C87-71D57B391334}" destId="{9D4DF793-6CB3-47B1-BDD0-8987DFEF599A}" srcOrd="5" destOrd="0" presId="urn:microsoft.com/office/officeart/2005/8/layout/radial5"/>
    <dgm:cxn modelId="{2A39A159-522C-7F41-BD6E-06D8EE0DDF1F}" type="presParOf" srcId="{9D4DF793-6CB3-47B1-BDD0-8987DFEF599A}" destId="{17574648-360D-47AE-8587-FE0AA5D9D389}" srcOrd="0" destOrd="0" presId="urn:microsoft.com/office/officeart/2005/8/layout/radial5"/>
    <dgm:cxn modelId="{FA3B87DA-D420-C24F-9F83-FFAFB7B336F7}" type="presParOf" srcId="{896183E0-A172-4742-8C87-71D57B391334}" destId="{34BA5F64-343B-4369-9F18-B400219984F7}" srcOrd="6" destOrd="0" presId="urn:microsoft.com/office/officeart/2005/8/layout/radial5"/>
    <dgm:cxn modelId="{76F33E17-5553-A147-B389-D3F58F25D5C0}" type="presParOf" srcId="{896183E0-A172-4742-8C87-71D57B391334}" destId="{8FCEF25A-C114-44A0-8F31-D94D72344BB8}" srcOrd="7" destOrd="0" presId="urn:microsoft.com/office/officeart/2005/8/layout/radial5"/>
    <dgm:cxn modelId="{30EC87F3-2828-E74D-A18F-C9B2123B5185}" type="presParOf" srcId="{8FCEF25A-C114-44A0-8F31-D94D72344BB8}" destId="{475CDE5D-629E-46F0-9BD2-8C1892EB008C}" srcOrd="0" destOrd="0" presId="urn:microsoft.com/office/officeart/2005/8/layout/radial5"/>
    <dgm:cxn modelId="{179FB0B9-934F-7541-917B-A539D1BCBB0A}" type="presParOf" srcId="{896183E0-A172-4742-8C87-71D57B391334}" destId="{03933574-BF90-48E7-B7B6-3E04F9AF466E}" srcOrd="8" destOrd="0" presId="urn:microsoft.com/office/officeart/2005/8/layout/radial5"/>
    <dgm:cxn modelId="{EF5C8687-F78E-B949-BDF8-AE541731F331}" type="presParOf" srcId="{896183E0-A172-4742-8C87-71D57B391334}" destId="{D965A16A-7DB6-4EF9-AD02-53213D3F1DB2}" srcOrd="9" destOrd="0" presId="urn:microsoft.com/office/officeart/2005/8/layout/radial5"/>
    <dgm:cxn modelId="{E05866CF-74E2-424C-A0A2-0EB8CD30A2B9}" type="presParOf" srcId="{D965A16A-7DB6-4EF9-AD02-53213D3F1DB2}" destId="{89F5F58A-7AFB-4F34-8E4F-7B0DA9F0613B}" srcOrd="0" destOrd="0" presId="urn:microsoft.com/office/officeart/2005/8/layout/radial5"/>
    <dgm:cxn modelId="{C3108E52-54F3-CB42-932B-53B5AD6C5A36}" type="presParOf" srcId="{896183E0-A172-4742-8C87-71D57B391334}" destId="{A1D705A9-240C-4BB9-9E67-ADCC335D5FD4}" srcOrd="10" destOrd="0" presId="urn:microsoft.com/office/officeart/2005/8/layout/radial5"/>
    <dgm:cxn modelId="{62A8983B-ADA0-5443-AA38-B7F2C7362D1A}" type="presParOf" srcId="{896183E0-A172-4742-8C87-71D57B391334}" destId="{66331256-862B-4E52-A57D-262F091CB012}" srcOrd="11" destOrd="0" presId="urn:microsoft.com/office/officeart/2005/8/layout/radial5"/>
    <dgm:cxn modelId="{6DDB472C-4BDF-2D45-887F-5BB4575C7AD2}" type="presParOf" srcId="{66331256-862B-4E52-A57D-262F091CB012}" destId="{6BD3B9FE-DF5D-4407-93B2-FA518461987A}" srcOrd="0" destOrd="0" presId="urn:microsoft.com/office/officeart/2005/8/layout/radial5"/>
    <dgm:cxn modelId="{1B4A7568-D636-0145-87BB-B096DD429B6E}" type="presParOf" srcId="{896183E0-A172-4742-8C87-71D57B391334}" destId="{F927256D-3848-4627-A9CF-CDA5481ECD9D}" srcOrd="12" destOrd="0" presId="urn:microsoft.com/office/officeart/2005/8/layout/radial5"/>
    <dgm:cxn modelId="{74A3D978-E1B0-8846-A9BC-AF3174E65495}" type="presParOf" srcId="{896183E0-A172-4742-8C87-71D57B391334}" destId="{15F4B73D-C08B-4D59-8971-290A8470A9B9}" srcOrd="13" destOrd="0" presId="urn:microsoft.com/office/officeart/2005/8/layout/radial5"/>
    <dgm:cxn modelId="{4A4C5A8D-7ECA-474B-8756-D65AF3EBE793}" type="presParOf" srcId="{15F4B73D-C08B-4D59-8971-290A8470A9B9}" destId="{0F2A254A-D553-4433-ACF3-EEC49DB196BF}" srcOrd="0" destOrd="0" presId="urn:microsoft.com/office/officeart/2005/8/layout/radial5"/>
    <dgm:cxn modelId="{9DF3C772-2EC9-2141-819B-7F6E7CBDE488}" type="presParOf" srcId="{896183E0-A172-4742-8C87-71D57B391334}" destId="{4AD70B25-58A0-4CD3-88F8-628C014E78F7}" srcOrd="14" destOrd="0" presId="urn:microsoft.com/office/officeart/2005/8/layout/radial5"/>
    <dgm:cxn modelId="{87AF65D6-FCAC-F241-B17A-DEFECB748454}" type="presParOf" srcId="{896183E0-A172-4742-8C87-71D57B391334}" destId="{2344D5E7-8A8A-4D41-8AE6-958ECFC16673}" srcOrd="15" destOrd="0" presId="urn:microsoft.com/office/officeart/2005/8/layout/radial5"/>
    <dgm:cxn modelId="{39440739-F752-8B46-825E-9649510DE5BC}" type="presParOf" srcId="{2344D5E7-8A8A-4D41-8AE6-958ECFC16673}" destId="{8241FD35-84A0-4CE9-83EA-0D0D40D67845}" srcOrd="0" destOrd="0" presId="urn:microsoft.com/office/officeart/2005/8/layout/radial5"/>
    <dgm:cxn modelId="{33440F60-A6FB-E64A-B672-6951D86C27A2}" type="presParOf" srcId="{896183E0-A172-4742-8C87-71D57B391334}" destId="{7E3EED3E-81EC-4D42-9934-EFA6C8ED935D}" srcOrd="16" destOrd="0" presId="urn:microsoft.com/office/officeart/2005/8/layout/radial5"/>
    <dgm:cxn modelId="{DFAA0245-0141-2B4F-8425-7F2F5A9BDEBF}" type="presParOf" srcId="{896183E0-A172-4742-8C87-71D57B391334}" destId="{6F892001-3CC1-4F88-9822-0EC61AAAF74A}" srcOrd="17" destOrd="0" presId="urn:microsoft.com/office/officeart/2005/8/layout/radial5"/>
    <dgm:cxn modelId="{400DF6AB-2B8A-5E4E-B46B-B18D96D6CF52}" type="presParOf" srcId="{6F892001-3CC1-4F88-9822-0EC61AAAF74A}" destId="{50D598BF-C3BA-44FE-BC0B-D3C86822215A}" srcOrd="0" destOrd="0" presId="urn:microsoft.com/office/officeart/2005/8/layout/radial5"/>
    <dgm:cxn modelId="{4DD5FBE8-2DA0-0246-9EB5-07CE718A7398}" type="presParOf" srcId="{896183E0-A172-4742-8C87-71D57B391334}" destId="{C7AA3C89-15A5-4D56-AE0E-8DE92493AF41}" srcOrd="18" destOrd="0" presId="urn:microsoft.com/office/officeart/2005/8/layout/radial5"/>
    <dgm:cxn modelId="{274EC46C-A531-334C-A5C0-697A7E18B4DE}" type="presParOf" srcId="{896183E0-A172-4742-8C87-71D57B391334}" destId="{7E409B81-FD0C-44B0-83E7-68407679FA6F}" srcOrd="19" destOrd="0" presId="urn:microsoft.com/office/officeart/2005/8/layout/radial5"/>
    <dgm:cxn modelId="{6AA727D6-A2CF-D040-AF54-12E4B51A5315}" type="presParOf" srcId="{7E409B81-FD0C-44B0-83E7-68407679FA6F}" destId="{E92BE11E-8F42-438E-B7A5-A9EBFB4F57D0}" srcOrd="0" destOrd="0" presId="urn:microsoft.com/office/officeart/2005/8/layout/radial5"/>
    <dgm:cxn modelId="{F79C62D8-6F3D-D644-80AE-93AA5F0C2FC7}" type="presParOf" srcId="{896183E0-A172-4742-8C87-71D57B391334}" destId="{2E34BE81-3B76-4BF8-A2C4-BA24DB7F98DE}" srcOrd="20" destOrd="0" presId="urn:microsoft.com/office/officeart/2005/8/layout/radial5"/>
    <dgm:cxn modelId="{DD4E11FC-74DE-3949-9EB0-CF4118D9A2DE}" type="presParOf" srcId="{896183E0-A172-4742-8C87-71D57B391334}" destId="{CA69FA96-1AD4-4533-91EF-45637C27645E}" srcOrd="21" destOrd="0" presId="urn:microsoft.com/office/officeart/2005/8/layout/radial5"/>
    <dgm:cxn modelId="{A9433A29-E408-CD43-ACFE-46745F8B4229}" type="presParOf" srcId="{CA69FA96-1AD4-4533-91EF-45637C27645E}" destId="{6C9FFCB8-87F2-447E-B4AC-A299C859B26F}" srcOrd="0" destOrd="0" presId="urn:microsoft.com/office/officeart/2005/8/layout/radial5"/>
    <dgm:cxn modelId="{B5E1A608-85DF-4841-962B-96B604E02881}" type="presParOf" srcId="{896183E0-A172-4742-8C87-71D57B391334}" destId="{A86161DA-690B-43C7-ACA0-38B0A56DDD19}" srcOrd="22" destOrd="0" presId="urn:microsoft.com/office/officeart/2005/8/layout/radial5"/>
    <dgm:cxn modelId="{B6D4B5F1-1B1B-B349-B7B8-A5B2A8983CAC}" type="presParOf" srcId="{896183E0-A172-4742-8C87-71D57B391334}" destId="{2775D5A8-12D4-4E51-A9E8-6E12691BF0C4}" srcOrd="23" destOrd="0" presId="urn:microsoft.com/office/officeart/2005/8/layout/radial5"/>
    <dgm:cxn modelId="{59D01405-799A-954B-9BDE-EF1D94820940}" type="presParOf" srcId="{2775D5A8-12D4-4E51-A9E8-6E12691BF0C4}" destId="{0D56F949-4BF1-4B53-BE2C-BE1E536B854A}" srcOrd="0" destOrd="0" presId="urn:microsoft.com/office/officeart/2005/8/layout/radial5"/>
    <dgm:cxn modelId="{7B14DD72-9C55-AD4E-A491-ADE7CE5081D7}" type="presParOf" srcId="{896183E0-A172-4742-8C87-71D57B391334}" destId="{B7504C7F-DBE1-4BEA-BD53-B305F25DC436}" srcOrd="24" destOrd="0" presId="urn:microsoft.com/office/officeart/2005/8/layout/radial5"/>
    <dgm:cxn modelId="{158CBE2B-0096-F449-A3BF-7A33ACFE87AF}" type="presParOf" srcId="{896183E0-A172-4742-8C87-71D57B391334}" destId="{0112715E-201D-4B41-9382-1D2B0AC2D849}" srcOrd="25" destOrd="0" presId="urn:microsoft.com/office/officeart/2005/8/layout/radial5"/>
    <dgm:cxn modelId="{59678C49-20E3-C444-8320-93CD31ACB288}" type="presParOf" srcId="{0112715E-201D-4B41-9382-1D2B0AC2D849}" destId="{64B72811-6267-42C2-A4B8-4E646183A453}" srcOrd="0" destOrd="0" presId="urn:microsoft.com/office/officeart/2005/8/layout/radial5"/>
    <dgm:cxn modelId="{ED864A31-B6E6-C545-A451-A64BCEB06601}" type="presParOf" srcId="{896183E0-A172-4742-8C87-71D57B391334}" destId="{2792D23B-2C19-4038-B5E5-F7A829397B8D}" srcOrd="2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87DC6-9B3F-4EF1-8207-2EA0CBB216F0}">
      <dsp:nvSpPr>
        <dsp:cNvPr id="0" name=""/>
        <dsp:cNvSpPr/>
      </dsp:nvSpPr>
      <dsp:spPr>
        <a:xfrm>
          <a:off x="3185556" y="2318065"/>
          <a:ext cx="1431768" cy="1389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Success</a:t>
          </a:r>
          <a:endParaRPr lang="en-AU" sz="2200" b="1" kern="1200" dirty="0"/>
        </a:p>
      </dsp:txBody>
      <dsp:txXfrm>
        <a:off x="3395234" y="2521519"/>
        <a:ext cx="1012412" cy="982360"/>
      </dsp:txXfrm>
    </dsp:sp>
    <dsp:sp modelId="{B31F95BB-8AAA-49ED-AFC8-8A7436D2B242}">
      <dsp:nvSpPr>
        <dsp:cNvPr id="0" name=""/>
        <dsp:cNvSpPr/>
      </dsp:nvSpPr>
      <dsp:spPr>
        <a:xfrm rot="16200000">
          <a:off x="3557565" y="1550618"/>
          <a:ext cx="687749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>
        <a:off x="3598993" y="1647283"/>
        <a:ext cx="604894" cy="165709"/>
      </dsp:txXfrm>
    </dsp:sp>
    <dsp:sp modelId="{E7E0E76A-0324-4954-AB6A-EC2F7230E4F6}">
      <dsp:nvSpPr>
        <dsp:cNvPr id="0" name=""/>
        <dsp:cNvSpPr/>
      </dsp:nvSpPr>
      <dsp:spPr>
        <a:xfrm>
          <a:off x="3393749" y="5043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/>
            <a:t>Belief</a:t>
          </a:r>
          <a:endParaRPr lang="en-AU" sz="2000" b="0" kern="1200" dirty="0"/>
        </a:p>
      </dsp:txBody>
      <dsp:txXfrm>
        <a:off x="3542448" y="153742"/>
        <a:ext cx="717983" cy="717983"/>
      </dsp:txXfrm>
    </dsp:sp>
    <dsp:sp modelId="{99513E6A-A5D9-471C-8835-B9340211444C}">
      <dsp:nvSpPr>
        <dsp:cNvPr id="0" name=""/>
        <dsp:cNvSpPr/>
      </dsp:nvSpPr>
      <dsp:spPr>
        <a:xfrm rot="17861538">
          <a:off x="4175088" y="1700253"/>
          <a:ext cx="685402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>
        <a:off x="4197263" y="1792172"/>
        <a:ext cx="602547" cy="165709"/>
      </dsp:txXfrm>
    </dsp:sp>
    <dsp:sp modelId="{F2C13CA0-55D6-496F-9BBB-601596D7BD4F}">
      <dsp:nvSpPr>
        <dsp:cNvPr id="0" name=""/>
        <dsp:cNvSpPr/>
      </dsp:nvSpPr>
      <dsp:spPr>
        <a:xfrm>
          <a:off x="4555542" y="291399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Goals</a:t>
          </a:r>
          <a:endParaRPr lang="en-AU" sz="1700" kern="1200" dirty="0"/>
        </a:p>
      </dsp:txBody>
      <dsp:txXfrm>
        <a:off x="4704241" y="440098"/>
        <a:ext cx="717983" cy="717983"/>
      </dsp:txXfrm>
    </dsp:sp>
    <dsp:sp modelId="{9D4DF793-6CB3-47B1-BDD0-8987DFEF599A}">
      <dsp:nvSpPr>
        <dsp:cNvPr id="0" name=""/>
        <dsp:cNvSpPr/>
      </dsp:nvSpPr>
      <dsp:spPr>
        <a:xfrm rot="19523077">
          <a:off x="4656956" y="2118347"/>
          <a:ext cx="680233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>
        <a:off x="4664289" y="2197118"/>
        <a:ext cx="597378" cy="165709"/>
      </dsp:txXfrm>
    </dsp:sp>
    <dsp:sp modelId="{34BA5F64-343B-4369-9F18-B400219984F7}">
      <dsp:nvSpPr>
        <dsp:cNvPr id="0" name=""/>
        <dsp:cNvSpPr/>
      </dsp:nvSpPr>
      <dsp:spPr>
        <a:xfrm>
          <a:off x="5451181" y="1084867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Environment</a:t>
          </a:r>
          <a:endParaRPr lang="en-AU" sz="1000" kern="1200" dirty="0"/>
        </a:p>
      </dsp:txBody>
      <dsp:txXfrm>
        <a:off x="5599880" y="1233566"/>
        <a:ext cx="717983" cy="717983"/>
      </dsp:txXfrm>
    </dsp:sp>
    <dsp:sp modelId="{8FCEF25A-C114-44A0-8F31-D94D72344BB8}">
      <dsp:nvSpPr>
        <dsp:cNvPr id="0" name=""/>
        <dsp:cNvSpPr/>
      </dsp:nvSpPr>
      <dsp:spPr>
        <a:xfrm rot="21184615">
          <a:off x="4888147" y="2713719"/>
          <a:ext cx="676658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>
        <a:off x="4888449" y="2773950"/>
        <a:ext cx="593803" cy="165709"/>
      </dsp:txXfrm>
    </dsp:sp>
    <dsp:sp modelId="{03933574-BF90-48E7-B7B6-3E04F9AF466E}">
      <dsp:nvSpPr>
        <dsp:cNvPr id="0" name=""/>
        <dsp:cNvSpPr/>
      </dsp:nvSpPr>
      <dsp:spPr>
        <a:xfrm>
          <a:off x="5875488" y="2203672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Team</a:t>
          </a:r>
          <a:endParaRPr lang="en-AU" sz="1800" kern="1200" dirty="0"/>
        </a:p>
      </dsp:txBody>
      <dsp:txXfrm>
        <a:off x="6024187" y="2352371"/>
        <a:ext cx="717983" cy="717983"/>
      </dsp:txXfrm>
    </dsp:sp>
    <dsp:sp modelId="{D965A16A-7DB6-4EF9-AD02-53213D3F1DB2}">
      <dsp:nvSpPr>
        <dsp:cNvPr id="0" name=""/>
        <dsp:cNvSpPr/>
      </dsp:nvSpPr>
      <dsp:spPr>
        <a:xfrm rot="1246154">
          <a:off x="4809306" y="3347474"/>
          <a:ext cx="677960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>
        <a:off x="4811998" y="3388021"/>
        <a:ext cx="595105" cy="165709"/>
      </dsp:txXfrm>
    </dsp:sp>
    <dsp:sp modelId="{A1D705A9-240C-4BB9-9E67-ADCC335D5FD4}">
      <dsp:nvSpPr>
        <dsp:cNvPr id="0" name=""/>
        <dsp:cNvSpPr/>
      </dsp:nvSpPr>
      <dsp:spPr>
        <a:xfrm>
          <a:off x="5731258" y="3391509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Results oriented</a:t>
          </a:r>
          <a:endParaRPr lang="en-AU" sz="1200" kern="1200" dirty="0"/>
        </a:p>
      </dsp:txBody>
      <dsp:txXfrm>
        <a:off x="5879957" y="3540208"/>
        <a:ext cx="717983" cy="717983"/>
      </dsp:txXfrm>
    </dsp:sp>
    <dsp:sp modelId="{66331256-862B-4E52-A57D-262F091CB012}">
      <dsp:nvSpPr>
        <dsp:cNvPr id="0" name=""/>
        <dsp:cNvSpPr/>
      </dsp:nvSpPr>
      <dsp:spPr>
        <a:xfrm rot="2907692">
          <a:off x="4441057" y="3869140"/>
          <a:ext cx="682922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>
        <a:off x="4455013" y="3893368"/>
        <a:ext cx="600067" cy="165709"/>
      </dsp:txXfrm>
    </dsp:sp>
    <dsp:sp modelId="{F927256D-3848-4627-A9CF-CDA5481ECD9D}">
      <dsp:nvSpPr>
        <dsp:cNvPr id="0" name=""/>
        <dsp:cNvSpPr/>
      </dsp:nvSpPr>
      <dsp:spPr>
        <a:xfrm>
          <a:off x="5051534" y="4376261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Organization skills</a:t>
          </a:r>
          <a:endParaRPr lang="en-AU" sz="800" kern="1200" dirty="0"/>
        </a:p>
      </dsp:txBody>
      <dsp:txXfrm>
        <a:off x="5200233" y="4524960"/>
        <a:ext cx="717983" cy="717983"/>
      </dsp:txXfrm>
    </dsp:sp>
    <dsp:sp modelId="{15F4B73D-C08B-4D59-8971-290A8470A9B9}">
      <dsp:nvSpPr>
        <dsp:cNvPr id="0" name=""/>
        <dsp:cNvSpPr/>
      </dsp:nvSpPr>
      <dsp:spPr>
        <a:xfrm rot="4569231">
          <a:off x="3874870" y="4160709"/>
          <a:ext cx="687131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>
        <a:off x="3906383" y="4175722"/>
        <a:ext cx="604276" cy="165709"/>
      </dsp:txXfrm>
    </dsp:sp>
    <dsp:sp modelId="{4AD70B25-58A0-4CD3-88F8-628C014E78F7}">
      <dsp:nvSpPr>
        <dsp:cNvPr id="0" name=""/>
        <dsp:cNvSpPr/>
      </dsp:nvSpPr>
      <dsp:spPr>
        <a:xfrm>
          <a:off x="3992030" y="4932331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Use of holidays</a:t>
          </a:r>
          <a:endParaRPr lang="en-AU" sz="1200" kern="1200" dirty="0"/>
        </a:p>
      </dsp:txBody>
      <dsp:txXfrm>
        <a:off x="4140729" y="5081030"/>
        <a:ext cx="717983" cy="717983"/>
      </dsp:txXfrm>
    </dsp:sp>
    <dsp:sp modelId="{2344D5E7-8A8A-4D41-8AE6-958ECFC16673}">
      <dsp:nvSpPr>
        <dsp:cNvPr id="0" name=""/>
        <dsp:cNvSpPr/>
      </dsp:nvSpPr>
      <dsp:spPr>
        <a:xfrm rot="6230769">
          <a:off x="3240879" y="4160709"/>
          <a:ext cx="687131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 rot="10800000">
        <a:off x="3292221" y="4175722"/>
        <a:ext cx="604276" cy="165709"/>
      </dsp:txXfrm>
    </dsp:sp>
    <dsp:sp modelId="{7E3EED3E-81EC-4D42-9934-EFA6C8ED935D}">
      <dsp:nvSpPr>
        <dsp:cNvPr id="0" name=""/>
        <dsp:cNvSpPr/>
      </dsp:nvSpPr>
      <dsp:spPr>
        <a:xfrm>
          <a:off x="2795468" y="4932331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Independent work</a:t>
          </a:r>
          <a:endParaRPr lang="en-AU" sz="800" kern="1200" dirty="0"/>
        </a:p>
      </dsp:txBody>
      <dsp:txXfrm>
        <a:off x="2944167" y="5081030"/>
        <a:ext cx="717983" cy="717983"/>
      </dsp:txXfrm>
    </dsp:sp>
    <dsp:sp modelId="{6F892001-3CC1-4F88-9822-0EC61AAAF74A}">
      <dsp:nvSpPr>
        <dsp:cNvPr id="0" name=""/>
        <dsp:cNvSpPr/>
      </dsp:nvSpPr>
      <dsp:spPr>
        <a:xfrm rot="7892308">
          <a:off x="2678900" y="3869140"/>
          <a:ext cx="682922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 rot="10800000">
        <a:off x="2747799" y="3893368"/>
        <a:ext cx="600067" cy="165709"/>
      </dsp:txXfrm>
    </dsp:sp>
    <dsp:sp modelId="{C7AA3C89-15A5-4D56-AE0E-8DE92493AF41}">
      <dsp:nvSpPr>
        <dsp:cNvPr id="0" name=""/>
        <dsp:cNvSpPr/>
      </dsp:nvSpPr>
      <dsp:spPr>
        <a:xfrm>
          <a:off x="1735965" y="4376261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/>
            <a:t>Practice questions/mock exams</a:t>
          </a:r>
          <a:endParaRPr lang="en-AU" sz="800" kern="1200" dirty="0"/>
        </a:p>
      </dsp:txBody>
      <dsp:txXfrm>
        <a:off x="1884664" y="4524960"/>
        <a:ext cx="717983" cy="717983"/>
      </dsp:txXfrm>
    </dsp:sp>
    <dsp:sp modelId="{7E409B81-FD0C-44B0-83E7-68407679FA6F}">
      <dsp:nvSpPr>
        <dsp:cNvPr id="0" name=""/>
        <dsp:cNvSpPr/>
      </dsp:nvSpPr>
      <dsp:spPr>
        <a:xfrm rot="9553846">
          <a:off x="2315613" y="3347474"/>
          <a:ext cx="677960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 rot="10800000">
        <a:off x="2395776" y="3388021"/>
        <a:ext cx="595105" cy="165709"/>
      </dsp:txXfrm>
    </dsp:sp>
    <dsp:sp modelId="{2E34BE81-3B76-4BF8-A2C4-BA24DB7F98DE}">
      <dsp:nvSpPr>
        <dsp:cNvPr id="0" name=""/>
        <dsp:cNvSpPr/>
      </dsp:nvSpPr>
      <dsp:spPr>
        <a:xfrm>
          <a:off x="1056241" y="3391509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Exam preparation</a:t>
          </a:r>
          <a:endParaRPr lang="en-AU" sz="1000" kern="1200" dirty="0"/>
        </a:p>
      </dsp:txBody>
      <dsp:txXfrm>
        <a:off x="1204940" y="3540208"/>
        <a:ext cx="717983" cy="717983"/>
      </dsp:txXfrm>
    </dsp:sp>
    <dsp:sp modelId="{CA69FA96-1AD4-4533-91EF-45637C27645E}">
      <dsp:nvSpPr>
        <dsp:cNvPr id="0" name=""/>
        <dsp:cNvSpPr/>
      </dsp:nvSpPr>
      <dsp:spPr>
        <a:xfrm rot="11215385">
          <a:off x="2238075" y="2713719"/>
          <a:ext cx="676658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 rot="10800000">
        <a:off x="2320628" y="2773950"/>
        <a:ext cx="593803" cy="165709"/>
      </dsp:txXfrm>
    </dsp:sp>
    <dsp:sp modelId="{A86161DA-690B-43C7-ACA0-38B0A56DDD19}">
      <dsp:nvSpPr>
        <dsp:cNvPr id="0" name=""/>
        <dsp:cNvSpPr/>
      </dsp:nvSpPr>
      <dsp:spPr>
        <a:xfrm>
          <a:off x="912011" y="2203672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Memory skills</a:t>
          </a:r>
          <a:endParaRPr lang="en-AU" sz="1200" kern="1200" dirty="0"/>
        </a:p>
      </dsp:txBody>
      <dsp:txXfrm>
        <a:off x="1060710" y="2352371"/>
        <a:ext cx="717983" cy="717983"/>
      </dsp:txXfrm>
    </dsp:sp>
    <dsp:sp modelId="{2775D5A8-12D4-4E51-A9E8-6E12691BF0C4}">
      <dsp:nvSpPr>
        <dsp:cNvPr id="0" name=""/>
        <dsp:cNvSpPr/>
      </dsp:nvSpPr>
      <dsp:spPr>
        <a:xfrm rot="12876923">
          <a:off x="2465690" y="2118347"/>
          <a:ext cx="680233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 rot="10800000">
        <a:off x="2541212" y="2197118"/>
        <a:ext cx="597378" cy="165709"/>
      </dsp:txXfrm>
    </dsp:sp>
    <dsp:sp modelId="{B7504C7F-DBE1-4BEA-BD53-B305F25DC436}">
      <dsp:nvSpPr>
        <dsp:cNvPr id="0" name=""/>
        <dsp:cNvSpPr/>
      </dsp:nvSpPr>
      <dsp:spPr>
        <a:xfrm>
          <a:off x="1336318" y="1084867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Post Exam</a:t>
          </a:r>
          <a:endParaRPr lang="en-AU" sz="1500" kern="1200" dirty="0"/>
        </a:p>
      </dsp:txBody>
      <dsp:txXfrm>
        <a:off x="1485017" y="1233566"/>
        <a:ext cx="717983" cy="717983"/>
      </dsp:txXfrm>
    </dsp:sp>
    <dsp:sp modelId="{0112715E-201D-4B41-9382-1D2B0AC2D849}">
      <dsp:nvSpPr>
        <dsp:cNvPr id="0" name=""/>
        <dsp:cNvSpPr/>
      </dsp:nvSpPr>
      <dsp:spPr>
        <a:xfrm rot="14538462">
          <a:off x="2942390" y="1700253"/>
          <a:ext cx="685402" cy="276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800" kern="1200"/>
        </a:p>
      </dsp:txBody>
      <dsp:txXfrm rot="10800000">
        <a:off x="3003070" y="1792172"/>
        <a:ext cx="602547" cy="165709"/>
      </dsp:txXfrm>
    </dsp:sp>
    <dsp:sp modelId="{2792D23B-2C19-4038-B5E5-F7A829397B8D}">
      <dsp:nvSpPr>
        <dsp:cNvPr id="0" name=""/>
        <dsp:cNvSpPr/>
      </dsp:nvSpPr>
      <dsp:spPr>
        <a:xfrm>
          <a:off x="2231957" y="291399"/>
          <a:ext cx="1015381" cy="1015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Stress</a:t>
          </a:r>
          <a:endParaRPr lang="en-AU" sz="1500" kern="1200" dirty="0"/>
        </a:p>
      </dsp:txBody>
      <dsp:txXfrm>
        <a:off x="2380656" y="440098"/>
        <a:ext cx="717983" cy="717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96368-C8D5-D64B-9FE3-FE486E4D86A8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884A6-1F10-DF4D-A9CD-2EB4065EE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19251-F0FE-0641-8E14-CD6533E5B7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5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84A6-1F10-DF4D-A9CD-2EB4065EEF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7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19251-F0FE-0641-8E14-CD6533E5B7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84A6-1F10-DF4D-A9CD-2EB4065EEF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1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84A6-1F10-DF4D-A9CD-2EB4065EEF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62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84A6-1F10-DF4D-A9CD-2EB4065EEF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884A6-1F10-DF4D-A9CD-2EB4065EEF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5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0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1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8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EC90-2360-EC47-AC2A-61FF8B985E8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0A22-E706-1C44-B874-5768101ED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tiff"/><Relationship Id="rId5" Type="http://schemas.openxmlformats.org/officeDocument/2006/relationships/image" Target="../media/image4.tiff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0.tiff"/><Relationship Id="rId4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tiff"/><Relationship Id="rId5" Type="http://schemas.openxmlformats.org/officeDocument/2006/relationships/image" Target="../media/image4.tiff"/><Relationship Id="rId4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4.tiff"/><Relationship Id="rId7" Type="http://schemas.openxmlformats.org/officeDocument/2006/relationships/image" Target="../media/image1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image" Target="../media/image12.tiff"/><Relationship Id="rId10" Type="http://schemas.openxmlformats.org/officeDocument/2006/relationships/image" Target="../media/image17.tiff"/><Relationship Id="rId4" Type="http://schemas.openxmlformats.org/officeDocument/2006/relationships/image" Target="../media/image11.tiff"/><Relationship Id="rId9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"/>
          <a:stretch/>
        </p:blipFill>
        <p:spPr>
          <a:xfrm>
            <a:off x="0" y="-12706"/>
            <a:ext cx="12192000" cy="6845300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5400000" flipH="1">
            <a:off x="-319538" y="320541"/>
            <a:ext cx="6858000" cy="6216916"/>
          </a:xfrm>
          <a:prstGeom prst="triangle">
            <a:avLst>
              <a:gd name="adj" fmla="val 100000"/>
            </a:avLst>
          </a:prstGeom>
          <a:solidFill>
            <a:srgbClr val="214791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1" name="Isosceles Triangle 9"/>
          <p:cNvSpPr/>
          <p:nvPr/>
        </p:nvSpPr>
        <p:spPr>
          <a:xfrm rot="5400000" flipH="1">
            <a:off x="2927350" y="-2940056"/>
            <a:ext cx="4787900" cy="10642600"/>
          </a:xfrm>
          <a:prstGeom prst="triangle">
            <a:avLst>
              <a:gd name="adj" fmla="val 99668"/>
            </a:avLst>
          </a:prstGeom>
          <a:solidFill>
            <a:srgbClr val="2F9DD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72018" y="541298"/>
            <a:ext cx="4849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BPreplay" charset="0"/>
                <a:ea typeface="BPreplay" charset="0"/>
                <a:cs typeface="BPreplay" charset="0"/>
              </a:rPr>
              <a:t>Parent</a:t>
            </a:r>
          </a:p>
          <a:p>
            <a:r>
              <a:rPr lang="en-US" sz="7000" dirty="0">
                <a:solidFill>
                  <a:schemeClr val="bg1"/>
                </a:solidFill>
                <a:latin typeface="BPreplay" charset="0"/>
                <a:ea typeface="BPreplay" charset="0"/>
                <a:cs typeface="BPreplay" charset="0"/>
              </a:rPr>
              <a:t>Seminar</a:t>
            </a:r>
          </a:p>
        </p:txBody>
      </p:sp>
      <p:sp useBgFill="1">
        <p:nvSpPr>
          <p:cNvPr id="3" name="Right Triangle 2"/>
          <p:cNvSpPr/>
          <p:nvPr/>
        </p:nvSpPr>
        <p:spPr>
          <a:xfrm flipH="1">
            <a:off x="2148577" y="5660264"/>
            <a:ext cx="10043423" cy="121043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2" y="5935045"/>
            <a:ext cx="2075847" cy="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0104" y="1551709"/>
            <a:ext cx="768018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Elevate Parent Seminar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274677" y="2490428"/>
            <a:ext cx="7831016" cy="0"/>
          </a:xfrm>
          <a:prstGeom prst="line">
            <a:avLst/>
          </a:prstGeom>
          <a:ln w="38100" cap="rnd">
            <a:solidFill>
              <a:srgbClr val="2F3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59120" y="2798205"/>
            <a:ext cx="22621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rgbClr val="2F9DDF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What to do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30" name="Snip Single Corner Rectangle 29"/>
          <p:cNvSpPr/>
          <p:nvPr/>
        </p:nvSpPr>
        <p:spPr>
          <a:xfrm>
            <a:off x="0" y="275850"/>
            <a:ext cx="4641731" cy="639256"/>
          </a:xfrm>
          <a:prstGeom prst="snip1Rect">
            <a:avLst>
              <a:gd name="adj" fmla="val 50000"/>
            </a:avLst>
          </a:prstGeom>
          <a:solidFill>
            <a:srgbClr val="2F9DD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8078" y="391886"/>
            <a:ext cx="280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3 types of work</a:t>
            </a:r>
            <a:endParaRPr lang="en-US" sz="2800" dirty="0">
              <a:solidFill>
                <a:srgbClr val="2F326B"/>
              </a:solidFill>
              <a:latin typeface="BPreplay" charset="0"/>
              <a:ea typeface="BPreplay" charset="0"/>
              <a:cs typeface="BPreplay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455" y="1595021"/>
            <a:ext cx="11279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Practice Papers</a:t>
            </a:r>
            <a:b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</a:b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marL="514350" indent="-514350">
              <a:buAutoNum type="arabicPeriod"/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Making notes during term</a:t>
            </a:r>
            <a:b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</a:b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 marL="514350" indent="-514350">
              <a:buAutoNum type="arabicPeriod"/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Extra reading </a:t>
            </a:r>
            <a:b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</a:b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[literary analyses, in depth facts, alternative arguments, quotes]</a:t>
            </a:r>
          </a:p>
        </p:txBody>
      </p:sp>
    </p:spTree>
    <p:extLst>
      <p:ext uri="{BB962C8B-B14F-4D97-AF65-F5344CB8AC3E}">
        <p14:creationId xmlns:p14="http://schemas.microsoft.com/office/powerpoint/2010/main" val="10524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0104" y="1551709"/>
            <a:ext cx="768018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Elevate Parent Seminar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274677" y="2490428"/>
            <a:ext cx="7831016" cy="0"/>
          </a:xfrm>
          <a:prstGeom prst="line">
            <a:avLst/>
          </a:prstGeom>
          <a:ln w="38100" cap="rnd">
            <a:solidFill>
              <a:srgbClr val="2F3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63285" y="2798205"/>
            <a:ext cx="465383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rgbClr val="2F9DDF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Dealing with Technology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2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30" name="Snip Single Corner Rectangle 29"/>
          <p:cNvSpPr/>
          <p:nvPr/>
        </p:nvSpPr>
        <p:spPr>
          <a:xfrm>
            <a:off x="0" y="275850"/>
            <a:ext cx="4641731" cy="639256"/>
          </a:xfrm>
          <a:prstGeom prst="snip1Rect">
            <a:avLst>
              <a:gd name="adj" fmla="val 50000"/>
            </a:avLst>
          </a:prstGeom>
          <a:solidFill>
            <a:srgbClr val="2F9DD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8078" y="391886"/>
            <a:ext cx="3057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Dealing with tech</a:t>
            </a:r>
            <a:endParaRPr lang="en-US" sz="2800" dirty="0">
              <a:solidFill>
                <a:srgbClr val="2F326B"/>
              </a:solidFill>
              <a:latin typeface="BPreplay" charset="0"/>
              <a:ea typeface="BPreplay" charset="0"/>
              <a:cs typeface="BPreplay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455" y="1595021"/>
            <a:ext cx="11279516" cy="1317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strike="sngStrike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Controlling behaviour </a:t>
            </a: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  <a:sym typeface="Wingdings"/>
              </a:rPr>
              <a:t> self-regulating behaviour</a:t>
            </a:r>
          </a:p>
          <a:p>
            <a:pPr marL="1428750" lvl="2" indent="-51435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  <a:sym typeface="Wingdings"/>
              </a:rPr>
              <a:t>High powered vs low powered work</a:t>
            </a: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591963"/>
            <a:ext cx="6450692" cy="1940151"/>
          </a:xfrm>
          <a:prstGeom prst="rect">
            <a:avLst/>
          </a:prstGeom>
        </p:spPr>
      </p:pic>
      <p:pic>
        <p:nvPicPr>
          <p:cNvPr id="9" name="Picture 15" descr="Screen Shot 2016-09-04 at 10.29.0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3120" y="606915"/>
            <a:ext cx="2342223" cy="75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738" y="2777754"/>
            <a:ext cx="1763068" cy="3016805"/>
          </a:xfrm>
          <a:prstGeom prst="rect">
            <a:avLst/>
          </a:prstGeom>
        </p:spPr>
      </p:pic>
      <p:pic>
        <p:nvPicPr>
          <p:cNvPr id="8" name="Picture 14" descr="Screen Shot 2016-09-04 at 10.29.5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253" y="1283996"/>
            <a:ext cx="1615956" cy="312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97"/>
            <a:ext cx="8190190" cy="68497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4312" y="-8297"/>
            <a:ext cx="6262255" cy="6858000"/>
          </a:xfrm>
          <a:prstGeom prst="rect">
            <a:avLst/>
          </a:prstGeom>
        </p:spPr>
      </p:pic>
      <p:sp>
        <p:nvSpPr>
          <p:cNvPr id="11" name="Right Triangle 10"/>
          <p:cNvSpPr/>
          <p:nvPr/>
        </p:nvSpPr>
        <p:spPr>
          <a:xfrm flipH="1">
            <a:off x="2148577" y="5707024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274" y="93375"/>
            <a:ext cx="6679546" cy="6679546"/>
          </a:xfrm>
          <a:prstGeom prst="roundRect">
            <a:avLst>
              <a:gd name="adj" fmla="val 5019"/>
            </a:avLst>
          </a:prstGeom>
        </p:spPr>
      </p:pic>
      <p:sp>
        <p:nvSpPr>
          <p:cNvPr id="14" name="TextBox 13"/>
          <p:cNvSpPr txBox="1"/>
          <p:nvPr/>
        </p:nvSpPr>
        <p:spPr>
          <a:xfrm>
            <a:off x="3869678" y="4635717"/>
            <a:ext cx="2559998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BPreplay" charset="0"/>
                <a:ea typeface="BPreplay" charset="0"/>
                <a:cs typeface="BPreplay" charset="0"/>
              </a:rPr>
              <a:t>rondo</a:t>
            </a:r>
          </a:p>
        </p:txBody>
      </p:sp>
    </p:spTree>
    <p:extLst>
      <p:ext uri="{BB962C8B-B14F-4D97-AF65-F5344CB8AC3E}">
        <p14:creationId xmlns:p14="http://schemas.microsoft.com/office/powerpoint/2010/main" val="8389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A09E86-0F56-F244-AE47-8E0AECEF9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5796"/>
            <a:ext cx="12192000" cy="6896500"/>
          </a:xfrm>
          <a:prstGeom prst="rect">
            <a:avLst/>
          </a:prstGeom>
        </p:spPr>
      </p:pic>
      <p:sp useBgFill="1">
        <p:nvSpPr>
          <p:cNvPr id="14" name="Right Triangle 13">
            <a:extLst>
              <a:ext uri="{FF2B5EF4-FFF2-40B4-BE49-F238E27FC236}">
                <a16:creationId xmlns:a16="http://schemas.microsoft.com/office/drawing/2014/main" id="{72F12B72-3923-5948-8E68-45725080909B}"/>
              </a:ext>
            </a:extLst>
          </p:cNvPr>
          <p:cNvSpPr/>
          <p:nvPr/>
        </p:nvSpPr>
        <p:spPr>
          <a:xfrm flipH="1">
            <a:off x="2148577" y="5660264"/>
            <a:ext cx="10043423" cy="121043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78C4E8-A434-1B48-93AB-92BA69B24F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2" y="5935045"/>
            <a:ext cx="2075847" cy="767943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80E633D-8C1D-486F-82EF-42DA59C7ECFC}"/>
              </a:ext>
            </a:extLst>
          </p:cNvPr>
          <p:cNvSpPr/>
          <p:nvPr/>
        </p:nvSpPr>
        <p:spPr>
          <a:xfrm rot="5400000" flipH="1">
            <a:off x="-319538" y="320541"/>
            <a:ext cx="6858000" cy="6216916"/>
          </a:xfrm>
          <a:prstGeom prst="triangle">
            <a:avLst>
              <a:gd name="adj" fmla="val 100000"/>
            </a:avLst>
          </a:prstGeom>
          <a:solidFill>
            <a:srgbClr val="214791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/>
          </a:p>
        </p:txBody>
      </p:sp>
      <p:sp>
        <p:nvSpPr>
          <p:cNvPr id="16" name="Isosceles Triangle 9">
            <a:extLst>
              <a:ext uri="{FF2B5EF4-FFF2-40B4-BE49-F238E27FC236}">
                <a16:creationId xmlns:a16="http://schemas.microsoft.com/office/drawing/2014/main" id="{4C91B053-038A-47BB-9BAE-EB2307DA2A11}"/>
              </a:ext>
            </a:extLst>
          </p:cNvPr>
          <p:cNvSpPr/>
          <p:nvPr/>
        </p:nvSpPr>
        <p:spPr>
          <a:xfrm rot="5400000" flipH="1">
            <a:off x="2927350" y="-2940056"/>
            <a:ext cx="4787900" cy="10642600"/>
          </a:xfrm>
          <a:prstGeom prst="triangle">
            <a:avLst>
              <a:gd name="adj" fmla="val 99668"/>
            </a:avLst>
          </a:prstGeom>
          <a:solidFill>
            <a:srgbClr val="2F9DD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7A8328-D529-4498-96E7-F3C2714FF14F}"/>
              </a:ext>
            </a:extLst>
          </p:cNvPr>
          <p:cNvSpPr txBox="1"/>
          <p:nvPr/>
        </p:nvSpPr>
        <p:spPr>
          <a:xfrm>
            <a:off x="340042" y="146689"/>
            <a:ext cx="48492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BPreplay" charset="0"/>
                <a:ea typeface="BPreplay" charset="0"/>
                <a:cs typeface="BPreplay" charset="0"/>
              </a:rPr>
              <a:t>Next steps you can take</a:t>
            </a:r>
          </a:p>
        </p:txBody>
      </p:sp>
    </p:spTree>
    <p:extLst>
      <p:ext uri="{BB962C8B-B14F-4D97-AF65-F5344CB8AC3E}">
        <p14:creationId xmlns:p14="http://schemas.microsoft.com/office/powerpoint/2010/main" val="383358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using a computer&#10;&#10;Description automatically generated">
            <a:extLst>
              <a:ext uri="{FF2B5EF4-FFF2-40B4-BE49-F238E27FC236}">
                <a16:creationId xmlns:a16="http://schemas.microsoft.com/office/drawing/2014/main" id="{AE7FE4FA-E7BC-DC40-904F-216680A75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826" y="0"/>
            <a:ext cx="6096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56DE81-1888-CC43-8788-EEF9A554C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" y="0"/>
            <a:ext cx="6077656" cy="68964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04F207-F924-EC46-878C-1FA231CEDA30}"/>
              </a:ext>
            </a:extLst>
          </p:cNvPr>
          <p:cNvSpPr/>
          <p:nvPr/>
        </p:nvSpPr>
        <p:spPr>
          <a:xfrm>
            <a:off x="6087533" y="0"/>
            <a:ext cx="6105173" cy="68964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">
                <a:srgbClr val="2F9DDF">
                  <a:alpha val="31000"/>
                </a:srgbClr>
              </a:gs>
              <a:gs pos="27000">
                <a:srgbClr val="3766AD">
                  <a:alpha val="87000"/>
                </a:srgbClr>
              </a:gs>
              <a:gs pos="74000">
                <a:srgbClr val="2F326B">
                  <a:alpha val="8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EFB17-9237-1C47-90F0-23B0C9A2F101}"/>
              </a:ext>
            </a:extLst>
          </p:cNvPr>
          <p:cNvSpPr txBox="1"/>
          <p:nvPr/>
        </p:nvSpPr>
        <p:spPr>
          <a:xfrm>
            <a:off x="6761725" y="580998"/>
            <a:ext cx="4746205" cy="4085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BPreplay" panose="02000503000000020004" pitchFamily="2" charset="0"/>
              </a:rPr>
              <a:t>Upcoming Student Seminars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4C613CD-B9AA-474A-AEDC-72C2E3CFA8B7}"/>
              </a:ext>
            </a:extLst>
          </p:cNvPr>
          <p:cNvSpPr/>
          <p:nvPr/>
        </p:nvSpPr>
        <p:spPr>
          <a:xfrm flipH="1">
            <a:off x="2151529" y="5707023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04203-F1D1-5D47-BEF4-D4462D1DD8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using a computer&#10;&#10;Description automatically generated">
            <a:extLst>
              <a:ext uri="{FF2B5EF4-FFF2-40B4-BE49-F238E27FC236}">
                <a16:creationId xmlns:a16="http://schemas.microsoft.com/office/drawing/2014/main" id="{AE7FE4FA-E7BC-DC40-904F-216680A75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828" y="-4665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FF1EE-A84A-DC41-A58D-66AB414AF8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091" y="-4666"/>
            <a:ext cx="614209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56DE81-1888-CC43-8788-EEF9A554CE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" y="0"/>
            <a:ext cx="6077656" cy="68964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04F207-F924-EC46-878C-1FA231CEDA30}"/>
              </a:ext>
            </a:extLst>
          </p:cNvPr>
          <p:cNvSpPr/>
          <p:nvPr/>
        </p:nvSpPr>
        <p:spPr>
          <a:xfrm>
            <a:off x="-9173" y="-4665"/>
            <a:ext cx="6105173" cy="69011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">
                <a:srgbClr val="2F9DDF">
                  <a:alpha val="31000"/>
                </a:srgbClr>
              </a:gs>
              <a:gs pos="27000">
                <a:srgbClr val="3766AD">
                  <a:alpha val="87000"/>
                </a:srgbClr>
              </a:gs>
              <a:gs pos="74000">
                <a:srgbClr val="2F326B">
                  <a:alpha val="8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EFB17-9237-1C47-90F0-23B0C9A2F101}"/>
              </a:ext>
            </a:extLst>
          </p:cNvPr>
          <p:cNvSpPr txBox="1"/>
          <p:nvPr/>
        </p:nvSpPr>
        <p:spPr>
          <a:xfrm>
            <a:off x="-205125" y="1656767"/>
            <a:ext cx="6497075" cy="270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BPreplay" panose="02000503000000020004" pitchFamily="2" charset="0"/>
              </a:rPr>
              <a:t>Parent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BPreplay" panose="02000503000000020004" pitchFamily="2" charset="0"/>
              </a:rPr>
              <a:t>Guidebook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4C613CD-B9AA-474A-AEDC-72C2E3CFA8B7}"/>
              </a:ext>
            </a:extLst>
          </p:cNvPr>
          <p:cNvSpPr/>
          <p:nvPr/>
        </p:nvSpPr>
        <p:spPr>
          <a:xfrm flipH="1">
            <a:off x="2151529" y="5707023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04203-F1D1-5D47-BEF4-D4462D1DD8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5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erson using a computer&#10;&#10;Description automatically generated">
            <a:extLst>
              <a:ext uri="{FF2B5EF4-FFF2-40B4-BE49-F238E27FC236}">
                <a16:creationId xmlns:a16="http://schemas.microsoft.com/office/drawing/2014/main" id="{AE7FE4FA-E7BC-DC40-904F-216680A75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828" y="-4665"/>
            <a:ext cx="6096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04F207-F924-EC46-878C-1FA231CEDA30}"/>
              </a:ext>
            </a:extLst>
          </p:cNvPr>
          <p:cNvSpPr/>
          <p:nvPr/>
        </p:nvSpPr>
        <p:spPr>
          <a:xfrm>
            <a:off x="6077654" y="-4666"/>
            <a:ext cx="6105173" cy="68917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">
                <a:srgbClr val="2F9DDF">
                  <a:alpha val="31000"/>
                </a:srgbClr>
              </a:gs>
              <a:gs pos="27000">
                <a:srgbClr val="3766AD">
                  <a:alpha val="87000"/>
                </a:srgbClr>
              </a:gs>
              <a:gs pos="74000">
                <a:srgbClr val="2F326B">
                  <a:alpha val="8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EFB17-9237-1C47-90F0-23B0C9A2F101}"/>
              </a:ext>
            </a:extLst>
          </p:cNvPr>
          <p:cNvSpPr txBox="1"/>
          <p:nvPr/>
        </p:nvSpPr>
        <p:spPr>
          <a:xfrm>
            <a:off x="5914352" y="1420947"/>
            <a:ext cx="6497075" cy="270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BPreplay" panose="02000503000000020004" pitchFamily="2" charset="0"/>
              </a:rPr>
              <a:t>Private Student Coaching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DB1413-B949-D049-937B-D311F2637B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091" y="-4666"/>
            <a:ext cx="6142091" cy="6858000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5DC414F-51F8-1643-BD36-BC4E3386A8CC}"/>
              </a:ext>
            </a:extLst>
          </p:cNvPr>
          <p:cNvSpPr/>
          <p:nvPr/>
        </p:nvSpPr>
        <p:spPr>
          <a:xfrm flipH="1">
            <a:off x="2151529" y="5707023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4BCECB-0634-8D40-8566-EDB5EC0AB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19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CF253-833B-0148-865E-80C9BE48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11" y="577694"/>
            <a:ext cx="5702611" cy="5702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56DE81-1888-CC43-8788-EEF9A554C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9" y="0"/>
            <a:ext cx="6077656" cy="68964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04F207-F924-EC46-878C-1FA231CEDA30}"/>
              </a:ext>
            </a:extLst>
          </p:cNvPr>
          <p:cNvSpPr/>
          <p:nvPr/>
        </p:nvSpPr>
        <p:spPr>
          <a:xfrm>
            <a:off x="-23046" y="0"/>
            <a:ext cx="6142091" cy="69011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">
                <a:srgbClr val="2F9DDF">
                  <a:alpha val="31000"/>
                </a:srgbClr>
              </a:gs>
              <a:gs pos="27000">
                <a:srgbClr val="3766AD">
                  <a:alpha val="87000"/>
                </a:srgbClr>
              </a:gs>
              <a:gs pos="74000">
                <a:srgbClr val="2F326B">
                  <a:alpha val="8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EFB17-9237-1C47-90F0-23B0C9A2F101}"/>
              </a:ext>
            </a:extLst>
          </p:cNvPr>
          <p:cNvSpPr txBox="1"/>
          <p:nvPr/>
        </p:nvSpPr>
        <p:spPr>
          <a:xfrm>
            <a:off x="-442248" y="254350"/>
            <a:ext cx="6670436" cy="1315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BPreplay" panose="02000503000000020004" pitchFamily="2" charset="0"/>
              </a:rPr>
              <a:t>Register here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4C613CD-B9AA-474A-AEDC-72C2E3CFA8B7}"/>
              </a:ext>
            </a:extLst>
          </p:cNvPr>
          <p:cNvSpPr/>
          <p:nvPr/>
        </p:nvSpPr>
        <p:spPr>
          <a:xfrm flipH="1">
            <a:off x="2151529" y="5707023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04203-F1D1-5D47-BEF4-D4462D1DD8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E892C7-7BAA-9C4F-81D0-B98F4FE90A77}"/>
              </a:ext>
            </a:extLst>
          </p:cNvPr>
          <p:cNvSpPr txBox="1"/>
          <p:nvPr/>
        </p:nvSpPr>
        <p:spPr>
          <a:xfrm>
            <a:off x="7701938" y="461601"/>
            <a:ext cx="3076110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BPreplay" panose="02000503000000020004" pitchFamily="2" charset="0"/>
              </a:rPr>
              <a:t>Point Phone Camera</a:t>
            </a:r>
            <a:r>
              <a:rPr lang="en-US" sz="2000" i="1" dirty="0">
                <a:latin typeface="BPreplay" panose="02000503000000020004" pitchFamily="2" charset="0"/>
              </a:rPr>
              <a:t>👇🏼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CFE8CD-94EA-4341-8857-5FDED25AA647}"/>
              </a:ext>
            </a:extLst>
          </p:cNvPr>
          <p:cNvSpPr txBox="1"/>
          <p:nvPr/>
        </p:nvSpPr>
        <p:spPr>
          <a:xfrm>
            <a:off x="1436689" y="5949687"/>
            <a:ext cx="3076110" cy="5100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BPreplay"/>
              </a:rPr>
              <a:t>tiny.cc</a:t>
            </a:r>
            <a:r>
              <a:rPr lang="en-US" sz="2000" b="1" dirty="0">
                <a:solidFill>
                  <a:schemeClr val="bg1"/>
                </a:solidFill>
                <a:latin typeface="BPreplay"/>
              </a:rPr>
              <a:t>/</a:t>
            </a:r>
            <a:r>
              <a:rPr lang="en-US" sz="2000" b="1" dirty="0" err="1">
                <a:solidFill>
                  <a:schemeClr val="bg1"/>
                </a:solidFill>
                <a:latin typeface="BPreplay"/>
              </a:rPr>
              <a:t>UKelevate</a:t>
            </a:r>
            <a:endParaRPr lang="en-US" sz="2000" i="1" dirty="0">
              <a:solidFill>
                <a:schemeClr val="bg1"/>
              </a:solidFill>
              <a:latin typeface="BPreplay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E8F18-1111-0048-8882-A697E4ED9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801" y="1573037"/>
            <a:ext cx="2699886" cy="43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1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13" name="Snip Single Corner Rectangle 12"/>
          <p:cNvSpPr/>
          <p:nvPr/>
        </p:nvSpPr>
        <p:spPr>
          <a:xfrm>
            <a:off x="0" y="275850"/>
            <a:ext cx="7169463" cy="709126"/>
          </a:xfrm>
          <a:prstGeom prst="snip1Rect">
            <a:avLst>
              <a:gd name="adj" fmla="val 50000"/>
            </a:avLst>
          </a:prstGeom>
          <a:solidFill>
            <a:srgbClr val="2F9DD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078" y="391886"/>
            <a:ext cx="5711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Elevate Education </a:t>
            </a:r>
            <a:r>
              <a:rPr lang="mr-IN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–</a:t>
            </a:r>
            <a:r>
              <a:rPr lang="en-US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 Who are we?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455" y="1595021"/>
            <a:ext cx="41066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Research: Why do the top students get the top results?</a:t>
            </a: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Work with the top students around the world (2000+ schools, across 5 countries)</a:t>
            </a: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13 key study habits</a:t>
            </a: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2364D-AFB3-418C-AF32-5B43A2E72B64}"/>
              </a:ext>
            </a:extLst>
          </p:cNvPr>
          <p:cNvGrpSpPr/>
          <p:nvPr/>
        </p:nvGrpSpPr>
        <p:grpSpPr>
          <a:xfrm>
            <a:off x="4667853" y="1295095"/>
            <a:ext cx="7029155" cy="4506634"/>
            <a:chOff x="265683" y="811471"/>
            <a:chExt cx="10491810" cy="5591873"/>
          </a:xfrm>
          <a:solidFill>
            <a:srgbClr val="2F326B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B24F20C-788E-4B50-A004-464290400FE4}"/>
                </a:ext>
              </a:extLst>
            </p:cNvPr>
            <p:cNvSpPr>
              <a:spLocks/>
            </p:cNvSpPr>
            <p:nvPr/>
          </p:nvSpPr>
          <p:spPr bwMode="auto">
            <a:xfrm rot="730076">
              <a:off x="5065634" y="3000832"/>
              <a:ext cx="431691" cy="337408"/>
            </a:xfrm>
            <a:custGeom>
              <a:avLst/>
              <a:gdLst>
                <a:gd name="T0" fmla="*/ 2147483647 w 10000"/>
                <a:gd name="T1" fmla="*/ 2147483647 h 10009"/>
                <a:gd name="T2" fmla="*/ 2147483647 w 10000"/>
                <a:gd name="T3" fmla="*/ 2147483647 h 10009"/>
                <a:gd name="T4" fmla="*/ 2147483647 w 10000"/>
                <a:gd name="T5" fmla="*/ 2147483647 h 10009"/>
                <a:gd name="T6" fmla="*/ 2147483647 w 10000"/>
                <a:gd name="T7" fmla="*/ 2147483647 h 10009"/>
                <a:gd name="T8" fmla="*/ 2147483647 w 10000"/>
                <a:gd name="T9" fmla="*/ 2147483647 h 10009"/>
                <a:gd name="T10" fmla="*/ 2147483647 w 10000"/>
                <a:gd name="T11" fmla="*/ 2147483647 h 10009"/>
                <a:gd name="T12" fmla="*/ 2147483647 w 10000"/>
                <a:gd name="T13" fmla="*/ 161364554 h 10009"/>
                <a:gd name="T14" fmla="*/ 2147483647 w 10000"/>
                <a:gd name="T15" fmla="*/ 2147483647 h 10009"/>
                <a:gd name="T16" fmla="*/ 2147483647 w 10000"/>
                <a:gd name="T17" fmla="*/ 161364554 h 10009"/>
                <a:gd name="T18" fmla="*/ 2147483647 w 10000"/>
                <a:gd name="T19" fmla="*/ 2147483647 h 10009"/>
                <a:gd name="T20" fmla="*/ 0 w 10000"/>
                <a:gd name="T21" fmla="*/ 2147483647 h 10009"/>
                <a:gd name="T22" fmla="*/ 2147483647 w 10000"/>
                <a:gd name="T23" fmla="*/ 2147483647 h 10009"/>
                <a:gd name="T24" fmla="*/ 2147483647 w 10000"/>
                <a:gd name="T25" fmla="*/ 2147483647 h 10009"/>
                <a:gd name="T26" fmla="*/ 2147483647 w 10000"/>
                <a:gd name="T27" fmla="*/ 2147483647 h 10009"/>
                <a:gd name="T28" fmla="*/ 2147483647 w 10000"/>
                <a:gd name="T29" fmla="*/ 2147483647 h 10009"/>
                <a:gd name="T30" fmla="*/ 2147483647 w 10000"/>
                <a:gd name="T31" fmla="*/ 2147483647 h 10009"/>
                <a:gd name="T32" fmla="*/ 2147483647 w 10000"/>
                <a:gd name="T33" fmla="*/ 2147483647 h 10009"/>
                <a:gd name="T34" fmla="*/ 2147483647 w 10000"/>
                <a:gd name="T35" fmla="*/ 2147483647 h 10009"/>
                <a:gd name="T36" fmla="*/ 2147483647 w 10000"/>
                <a:gd name="T37" fmla="*/ 2147483647 h 10009"/>
                <a:gd name="T38" fmla="*/ 2147483647 w 10000"/>
                <a:gd name="T39" fmla="*/ 2147483647 h 10009"/>
                <a:gd name="T40" fmla="*/ 2147483647 w 10000"/>
                <a:gd name="T41" fmla="*/ 2147483647 h 10009"/>
                <a:gd name="T42" fmla="*/ 2147483647 w 10000"/>
                <a:gd name="T43" fmla="*/ 2147483647 h 10009"/>
                <a:gd name="T44" fmla="*/ 2147483647 w 10000"/>
                <a:gd name="T45" fmla="*/ 2147483647 h 10009"/>
                <a:gd name="T46" fmla="*/ 2147483647 w 10000"/>
                <a:gd name="T47" fmla="*/ 2147483647 h 10009"/>
                <a:gd name="T48" fmla="*/ 2147483647 w 10000"/>
                <a:gd name="T49" fmla="*/ 2147483647 h 10009"/>
                <a:gd name="T50" fmla="*/ 2147483647 w 10000"/>
                <a:gd name="T51" fmla="*/ 2147483647 h 10009"/>
                <a:gd name="T52" fmla="*/ 2147483647 w 10000"/>
                <a:gd name="T53" fmla="*/ 2147483647 h 10009"/>
                <a:gd name="T54" fmla="*/ 2147483647 w 10000"/>
                <a:gd name="T55" fmla="*/ 2147483647 h 10009"/>
                <a:gd name="T56" fmla="*/ 2147483647 w 10000"/>
                <a:gd name="T57" fmla="*/ 2147483647 h 10009"/>
                <a:gd name="T58" fmla="*/ 2147483647 w 10000"/>
                <a:gd name="T59" fmla="*/ 2147483647 h 10009"/>
                <a:gd name="T60" fmla="*/ 2147483647 w 10000"/>
                <a:gd name="T61" fmla="*/ 2147483647 h 10009"/>
                <a:gd name="T62" fmla="*/ 2147483647 w 10000"/>
                <a:gd name="T63" fmla="*/ 2147483647 h 10009"/>
                <a:gd name="T64" fmla="*/ 2147483647 w 10000"/>
                <a:gd name="T65" fmla="*/ 2147483647 h 10009"/>
                <a:gd name="T66" fmla="*/ 2147483647 w 10000"/>
                <a:gd name="T67" fmla="*/ 2147483647 h 10009"/>
                <a:gd name="T68" fmla="*/ 2147483647 w 10000"/>
                <a:gd name="T69" fmla="*/ 2147483647 h 10009"/>
                <a:gd name="T70" fmla="*/ 2147483647 w 10000"/>
                <a:gd name="T71" fmla="*/ 2147483647 h 10009"/>
                <a:gd name="T72" fmla="*/ 2147483647 w 10000"/>
                <a:gd name="T73" fmla="*/ 2147483647 h 10009"/>
                <a:gd name="T74" fmla="*/ 2147483647 w 10000"/>
                <a:gd name="T75" fmla="*/ 2147483647 h 10009"/>
                <a:gd name="T76" fmla="*/ 2147483647 w 10000"/>
                <a:gd name="T77" fmla="*/ 2147483647 h 10009"/>
                <a:gd name="T78" fmla="*/ 2147483647 w 10000"/>
                <a:gd name="T79" fmla="*/ 2147483647 h 10009"/>
                <a:gd name="T80" fmla="*/ 2147483647 w 10000"/>
                <a:gd name="T81" fmla="*/ 2147483647 h 1000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9">
                  <a:moveTo>
                    <a:pt x="9121" y="1479"/>
                  </a:moveTo>
                  <a:cubicBezTo>
                    <a:pt x="8949" y="1545"/>
                    <a:pt x="8960" y="1470"/>
                    <a:pt x="8734" y="1437"/>
                  </a:cubicBezTo>
                  <a:cubicBezTo>
                    <a:pt x="8508" y="1404"/>
                    <a:pt x="8010" y="1295"/>
                    <a:pt x="7765" y="1279"/>
                  </a:cubicBezTo>
                  <a:cubicBezTo>
                    <a:pt x="7520" y="1263"/>
                    <a:pt x="7390" y="1332"/>
                    <a:pt x="7261" y="1342"/>
                  </a:cubicBezTo>
                  <a:cubicBezTo>
                    <a:pt x="7132" y="1353"/>
                    <a:pt x="7098" y="1443"/>
                    <a:pt x="6991" y="1342"/>
                  </a:cubicBezTo>
                  <a:cubicBezTo>
                    <a:pt x="6884" y="1241"/>
                    <a:pt x="6742" y="937"/>
                    <a:pt x="6618" y="734"/>
                  </a:cubicBezTo>
                  <a:cubicBezTo>
                    <a:pt x="5577" y="492"/>
                    <a:pt x="4284" y="74"/>
                    <a:pt x="3495" y="9"/>
                  </a:cubicBezTo>
                  <a:cubicBezTo>
                    <a:pt x="2706" y="-56"/>
                    <a:pt x="2420" y="231"/>
                    <a:pt x="1882" y="342"/>
                  </a:cubicBezTo>
                  <a:lnTo>
                    <a:pt x="1345" y="9"/>
                  </a:lnTo>
                  <a:lnTo>
                    <a:pt x="806" y="342"/>
                  </a:lnTo>
                  <a:cubicBezTo>
                    <a:pt x="806" y="342"/>
                    <a:pt x="268" y="1009"/>
                    <a:pt x="0" y="1009"/>
                  </a:cubicBezTo>
                  <a:lnTo>
                    <a:pt x="538" y="2676"/>
                  </a:lnTo>
                  <a:lnTo>
                    <a:pt x="1076" y="2009"/>
                  </a:lnTo>
                  <a:lnTo>
                    <a:pt x="2151" y="2342"/>
                  </a:lnTo>
                  <a:lnTo>
                    <a:pt x="2421" y="2676"/>
                  </a:lnTo>
                  <a:lnTo>
                    <a:pt x="2688" y="3009"/>
                  </a:lnTo>
                  <a:cubicBezTo>
                    <a:pt x="2600" y="3342"/>
                    <a:pt x="2510" y="3676"/>
                    <a:pt x="2421" y="4009"/>
                  </a:cubicBezTo>
                  <a:cubicBezTo>
                    <a:pt x="2330" y="4565"/>
                    <a:pt x="2241" y="5120"/>
                    <a:pt x="2151" y="5676"/>
                  </a:cubicBezTo>
                  <a:cubicBezTo>
                    <a:pt x="2062" y="6009"/>
                    <a:pt x="1971" y="6343"/>
                    <a:pt x="1882" y="6676"/>
                  </a:cubicBezTo>
                  <a:lnTo>
                    <a:pt x="1882" y="7342"/>
                  </a:lnTo>
                  <a:cubicBezTo>
                    <a:pt x="1882" y="7482"/>
                    <a:pt x="1889" y="7241"/>
                    <a:pt x="1884" y="7517"/>
                  </a:cubicBezTo>
                  <a:cubicBezTo>
                    <a:pt x="1879" y="7793"/>
                    <a:pt x="1882" y="7594"/>
                    <a:pt x="1882" y="7676"/>
                  </a:cubicBezTo>
                  <a:lnTo>
                    <a:pt x="1882" y="8009"/>
                  </a:lnTo>
                  <a:cubicBezTo>
                    <a:pt x="1792" y="8342"/>
                    <a:pt x="1703" y="8676"/>
                    <a:pt x="1613" y="9009"/>
                  </a:cubicBezTo>
                  <a:lnTo>
                    <a:pt x="2151" y="9009"/>
                  </a:lnTo>
                  <a:lnTo>
                    <a:pt x="3227" y="10009"/>
                  </a:lnTo>
                  <a:lnTo>
                    <a:pt x="4840" y="9342"/>
                  </a:lnTo>
                  <a:lnTo>
                    <a:pt x="6453" y="9009"/>
                  </a:lnTo>
                  <a:lnTo>
                    <a:pt x="7261" y="7676"/>
                  </a:lnTo>
                  <a:lnTo>
                    <a:pt x="8067" y="6342"/>
                  </a:lnTo>
                  <a:cubicBezTo>
                    <a:pt x="8067" y="6120"/>
                    <a:pt x="7941" y="6082"/>
                    <a:pt x="8067" y="5676"/>
                  </a:cubicBezTo>
                  <a:cubicBezTo>
                    <a:pt x="8193" y="5270"/>
                    <a:pt x="8503" y="4112"/>
                    <a:pt x="8822" y="3908"/>
                  </a:cubicBezTo>
                  <a:cubicBezTo>
                    <a:pt x="9185" y="3676"/>
                    <a:pt x="9126" y="3756"/>
                    <a:pt x="9189" y="3701"/>
                  </a:cubicBezTo>
                  <a:cubicBezTo>
                    <a:pt x="9252" y="3646"/>
                    <a:pt x="9284" y="3569"/>
                    <a:pt x="9318" y="3593"/>
                  </a:cubicBezTo>
                  <a:cubicBezTo>
                    <a:pt x="9388" y="3534"/>
                    <a:pt x="9296" y="3577"/>
                    <a:pt x="9415" y="3493"/>
                  </a:cubicBezTo>
                  <a:cubicBezTo>
                    <a:pt x="9534" y="3409"/>
                    <a:pt x="9908" y="3137"/>
                    <a:pt x="9969" y="2847"/>
                  </a:cubicBezTo>
                  <a:cubicBezTo>
                    <a:pt x="10030" y="2557"/>
                    <a:pt x="10018" y="1949"/>
                    <a:pt x="9783" y="1752"/>
                  </a:cubicBezTo>
                  <a:cubicBezTo>
                    <a:pt x="9774" y="1701"/>
                    <a:pt x="9763" y="1649"/>
                    <a:pt x="9754" y="1598"/>
                  </a:cubicBezTo>
                  <a:cubicBezTo>
                    <a:pt x="9738" y="1593"/>
                    <a:pt x="9576" y="1599"/>
                    <a:pt x="9561" y="1594"/>
                  </a:cubicBezTo>
                  <a:lnTo>
                    <a:pt x="9121" y="14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6A21B3-0E3A-4E61-B8AA-7DC5C1549B24}"/>
                </a:ext>
              </a:extLst>
            </p:cNvPr>
            <p:cNvSpPr>
              <a:spLocks/>
            </p:cNvSpPr>
            <p:nvPr/>
          </p:nvSpPr>
          <p:spPr bwMode="auto">
            <a:xfrm rot="926903">
              <a:off x="5077044" y="3023579"/>
              <a:ext cx="108398" cy="236943"/>
            </a:xfrm>
            <a:custGeom>
              <a:avLst/>
              <a:gdLst>
                <a:gd name="T0" fmla="*/ 426029799 w 10000"/>
                <a:gd name="T1" fmla="*/ 2147483647 h 10437"/>
                <a:gd name="T2" fmla="*/ 426029799 w 10000"/>
                <a:gd name="T3" fmla="*/ 2147483647 h 10437"/>
                <a:gd name="T4" fmla="*/ 441127138 w 10000"/>
                <a:gd name="T5" fmla="*/ 2147483647 h 10437"/>
                <a:gd name="T6" fmla="*/ 486896829 w 10000"/>
                <a:gd name="T7" fmla="*/ 2147483647 h 10437"/>
                <a:gd name="T8" fmla="*/ 486896829 w 10000"/>
                <a:gd name="T9" fmla="*/ 2147483647 h 10437"/>
                <a:gd name="T10" fmla="*/ 505393367 w 10000"/>
                <a:gd name="T11" fmla="*/ 2147483647 h 10437"/>
                <a:gd name="T12" fmla="*/ 547757218 w 10000"/>
                <a:gd name="T13" fmla="*/ 2147483647 h 10437"/>
                <a:gd name="T14" fmla="*/ 556948788 w 10000"/>
                <a:gd name="T15" fmla="*/ 2147483647 h 10437"/>
                <a:gd name="T16" fmla="*/ 608617535 w 10000"/>
                <a:gd name="T17" fmla="*/ 2147483647 h 10437"/>
                <a:gd name="T18" fmla="*/ 547757218 w 10000"/>
                <a:gd name="T19" fmla="*/ 2147483647 h 10437"/>
                <a:gd name="T20" fmla="*/ 486896829 w 10000"/>
                <a:gd name="T21" fmla="*/ 1175804211 h 10437"/>
                <a:gd name="T22" fmla="*/ 304309174 w 10000"/>
                <a:gd name="T23" fmla="*/ 0 h 10437"/>
                <a:gd name="T24" fmla="*/ 182587736 w 10000"/>
                <a:gd name="T25" fmla="*/ 1175804211 h 10437"/>
                <a:gd name="T26" fmla="*/ 121720705 w 10000"/>
                <a:gd name="T27" fmla="*/ 2147483647 h 10437"/>
                <a:gd name="T28" fmla="*/ 75167108 w 10000"/>
                <a:gd name="T29" fmla="*/ 2147483647 h 10437"/>
                <a:gd name="T30" fmla="*/ 121720705 w 10000"/>
                <a:gd name="T31" fmla="*/ 2147483647 h 10437"/>
                <a:gd name="T32" fmla="*/ 121720705 w 10000"/>
                <a:gd name="T33" fmla="*/ 2147483647 h 10437"/>
                <a:gd name="T34" fmla="*/ 13937767 w 10000"/>
                <a:gd name="T35" fmla="*/ 2147483647 h 10437"/>
                <a:gd name="T36" fmla="*/ 0 w 10000"/>
                <a:gd name="T37" fmla="*/ 2147483647 h 10437"/>
                <a:gd name="T38" fmla="*/ 39560971 w 10000"/>
                <a:gd name="T39" fmla="*/ 2147483647 h 10437"/>
                <a:gd name="T40" fmla="*/ 121720705 w 10000"/>
                <a:gd name="T41" fmla="*/ 2147483647 h 10437"/>
                <a:gd name="T42" fmla="*/ 68959129 w 10000"/>
                <a:gd name="T43" fmla="*/ 2147483647 h 10437"/>
                <a:gd name="T44" fmla="*/ 394566826 w 10000"/>
                <a:gd name="T45" fmla="*/ 2147483647 h 10437"/>
                <a:gd name="T46" fmla="*/ 436863210 w 10000"/>
                <a:gd name="T47" fmla="*/ 2147483647 h 10437"/>
                <a:gd name="T48" fmla="*/ 426029799 w 10000"/>
                <a:gd name="T49" fmla="*/ 2147483647 h 10437"/>
                <a:gd name="T50" fmla="*/ 426029799 w 10000"/>
                <a:gd name="T51" fmla="*/ 2147483647 h 10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000" h="10437">
                  <a:moveTo>
                    <a:pt x="7000" y="8110"/>
                  </a:moveTo>
                  <a:lnTo>
                    <a:pt x="7000" y="7638"/>
                  </a:lnTo>
                  <a:cubicBezTo>
                    <a:pt x="7083" y="7334"/>
                    <a:pt x="7165" y="7030"/>
                    <a:pt x="7248" y="6726"/>
                  </a:cubicBezTo>
                  <a:lnTo>
                    <a:pt x="8000" y="5748"/>
                  </a:lnTo>
                  <a:lnTo>
                    <a:pt x="8000" y="5276"/>
                  </a:lnTo>
                  <a:cubicBezTo>
                    <a:pt x="8101" y="4899"/>
                    <a:pt x="8203" y="4522"/>
                    <a:pt x="8304" y="4145"/>
                  </a:cubicBezTo>
                  <a:lnTo>
                    <a:pt x="9000" y="3386"/>
                  </a:lnTo>
                  <a:cubicBezTo>
                    <a:pt x="9050" y="3079"/>
                    <a:pt x="9101" y="2772"/>
                    <a:pt x="9151" y="2465"/>
                  </a:cubicBezTo>
                  <a:lnTo>
                    <a:pt x="10000" y="1496"/>
                  </a:lnTo>
                  <a:lnTo>
                    <a:pt x="9000" y="1024"/>
                  </a:lnTo>
                  <a:lnTo>
                    <a:pt x="8000" y="472"/>
                  </a:lnTo>
                  <a:lnTo>
                    <a:pt x="5000" y="0"/>
                  </a:lnTo>
                  <a:lnTo>
                    <a:pt x="3000" y="472"/>
                  </a:lnTo>
                  <a:lnTo>
                    <a:pt x="2000" y="1024"/>
                  </a:lnTo>
                  <a:lnTo>
                    <a:pt x="1235" y="1429"/>
                  </a:lnTo>
                  <a:lnTo>
                    <a:pt x="2000" y="2913"/>
                  </a:lnTo>
                  <a:lnTo>
                    <a:pt x="2000" y="4803"/>
                  </a:lnTo>
                  <a:lnTo>
                    <a:pt x="229" y="6206"/>
                  </a:lnTo>
                  <a:cubicBezTo>
                    <a:pt x="153" y="6526"/>
                    <a:pt x="76" y="6845"/>
                    <a:pt x="0" y="7165"/>
                  </a:cubicBezTo>
                  <a:lnTo>
                    <a:pt x="650" y="7719"/>
                  </a:lnTo>
                  <a:lnTo>
                    <a:pt x="2000" y="7638"/>
                  </a:lnTo>
                  <a:lnTo>
                    <a:pt x="1133" y="10397"/>
                  </a:lnTo>
                  <a:lnTo>
                    <a:pt x="6483" y="10437"/>
                  </a:lnTo>
                  <a:cubicBezTo>
                    <a:pt x="6656" y="10000"/>
                    <a:pt x="7005" y="9867"/>
                    <a:pt x="7178" y="9430"/>
                  </a:cubicBezTo>
                  <a:cubicBezTo>
                    <a:pt x="7119" y="9305"/>
                    <a:pt x="7059" y="9180"/>
                    <a:pt x="7000" y="9055"/>
                  </a:cubicBezTo>
                  <a:lnTo>
                    <a:pt x="7000" y="81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69DACE-EE15-4B99-A865-F79E581C6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220" y="2873830"/>
              <a:ext cx="228207" cy="100465"/>
            </a:xfrm>
            <a:custGeom>
              <a:avLst/>
              <a:gdLst>
                <a:gd name="T0" fmla="*/ 2147483647 w 10000"/>
                <a:gd name="T1" fmla="*/ 230353942 h 10000"/>
                <a:gd name="T2" fmla="*/ 2147483647 w 10000"/>
                <a:gd name="T3" fmla="*/ 153542679 h 10000"/>
                <a:gd name="T4" fmla="*/ 2147483647 w 10000"/>
                <a:gd name="T5" fmla="*/ 153542679 h 10000"/>
                <a:gd name="T6" fmla="*/ 2147483647 w 10000"/>
                <a:gd name="T7" fmla="*/ 76771339 h 10000"/>
                <a:gd name="T8" fmla="*/ 2147483647 w 10000"/>
                <a:gd name="T9" fmla="*/ 38383015 h 10000"/>
                <a:gd name="T10" fmla="*/ 2147483647 w 10000"/>
                <a:gd name="T11" fmla="*/ 38383015 h 10000"/>
                <a:gd name="T12" fmla="*/ 2147483647 w 10000"/>
                <a:gd name="T13" fmla="*/ 0 h 10000"/>
                <a:gd name="T14" fmla="*/ 2147483647 w 10000"/>
                <a:gd name="T15" fmla="*/ 38383015 h 10000"/>
                <a:gd name="T16" fmla="*/ 2147483647 w 10000"/>
                <a:gd name="T17" fmla="*/ 38383015 h 10000"/>
                <a:gd name="T18" fmla="*/ 2147483647 w 10000"/>
                <a:gd name="T19" fmla="*/ 76771339 h 10000"/>
                <a:gd name="T20" fmla="*/ 2147483647 w 10000"/>
                <a:gd name="T21" fmla="*/ 115154355 h 10000"/>
                <a:gd name="T22" fmla="*/ 2147483647 w 10000"/>
                <a:gd name="T23" fmla="*/ 191925686 h 10000"/>
                <a:gd name="T24" fmla="*/ 2147483647 w 10000"/>
                <a:gd name="T25" fmla="*/ 230353942 h 10000"/>
                <a:gd name="T26" fmla="*/ 2147483647 w 10000"/>
                <a:gd name="T27" fmla="*/ 230353942 h 10000"/>
                <a:gd name="T28" fmla="*/ 2147483647 w 10000"/>
                <a:gd name="T29" fmla="*/ 268737521 h 10000"/>
                <a:gd name="T30" fmla="*/ 2147483647 w 10000"/>
                <a:gd name="T31" fmla="*/ 268737521 h 10000"/>
                <a:gd name="T32" fmla="*/ 1048843394 w 10000"/>
                <a:gd name="T33" fmla="*/ 268737521 h 10000"/>
                <a:gd name="T34" fmla="*/ 0 w 10000"/>
                <a:gd name="T35" fmla="*/ 268737521 h 10000"/>
                <a:gd name="T36" fmla="*/ 1048843394 w 10000"/>
                <a:gd name="T37" fmla="*/ 307125281 h 10000"/>
                <a:gd name="T38" fmla="*/ 2147483647 w 10000"/>
                <a:gd name="T39" fmla="*/ 383896612 h 10000"/>
                <a:gd name="T40" fmla="*/ 2147483647 w 10000"/>
                <a:gd name="T41" fmla="*/ 422280200 h 10000"/>
                <a:gd name="T42" fmla="*/ 2147483647 w 10000"/>
                <a:gd name="T43" fmla="*/ 383896612 h 10000"/>
                <a:gd name="T44" fmla="*/ 2147483647 w 10000"/>
                <a:gd name="T45" fmla="*/ 383896612 h 10000"/>
                <a:gd name="T46" fmla="*/ 2147483647 w 10000"/>
                <a:gd name="T47" fmla="*/ 422280200 h 10000"/>
                <a:gd name="T48" fmla="*/ 2147483647 w 10000"/>
                <a:gd name="T49" fmla="*/ 422280200 h 10000"/>
                <a:gd name="T50" fmla="*/ 2147483647 w 10000"/>
                <a:gd name="T51" fmla="*/ 422280200 h 10000"/>
                <a:gd name="T52" fmla="*/ 2147483647 w 10000"/>
                <a:gd name="T53" fmla="*/ 345508860 h 10000"/>
                <a:gd name="T54" fmla="*/ 2147483647 w 10000"/>
                <a:gd name="T55" fmla="*/ 345508860 h 10000"/>
                <a:gd name="T56" fmla="*/ 2147483647 w 10000"/>
                <a:gd name="T57" fmla="*/ 230353942 h 100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000" h="10000">
                  <a:moveTo>
                    <a:pt x="9583" y="5455"/>
                  </a:moveTo>
                  <a:lnTo>
                    <a:pt x="10000" y="3636"/>
                  </a:lnTo>
                  <a:lnTo>
                    <a:pt x="9583" y="1818"/>
                  </a:lnTo>
                  <a:lnTo>
                    <a:pt x="9583" y="909"/>
                  </a:lnTo>
                  <a:lnTo>
                    <a:pt x="9167" y="909"/>
                  </a:lnTo>
                  <a:lnTo>
                    <a:pt x="7500" y="0"/>
                  </a:lnTo>
                  <a:lnTo>
                    <a:pt x="7083" y="909"/>
                  </a:lnTo>
                  <a:lnTo>
                    <a:pt x="5833" y="909"/>
                  </a:lnTo>
                  <a:lnTo>
                    <a:pt x="5417" y="1818"/>
                  </a:lnTo>
                  <a:lnTo>
                    <a:pt x="4583" y="2727"/>
                  </a:lnTo>
                  <a:lnTo>
                    <a:pt x="5000" y="4545"/>
                  </a:lnTo>
                  <a:cubicBezTo>
                    <a:pt x="5000" y="4545"/>
                    <a:pt x="5000" y="5455"/>
                    <a:pt x="4583" y="5455"/>
                  </a:cubicBezTo>
                  <a:lnTo>
                    <a:pt x="4167" y="5455"/>
                  </a:lnTo>
                  <a:lnTo>
                    <a:pt x="2500" y="6364"/>
                  </a:lnTo>
                  <a:lnTo>
                    <a:pt x="1667" y="6364"/>
                  </a:lnTo>
                  <a:lnTo>
                    <a:pt x="417" y="6364"/>
                  </a:lnTo>
                  <a:lnTo>
                    <a:pt x="0" y="6364"/>
                  </a:lnTo>
                  <a:lnTo>
                    <a:pt x="417" y="7273"/>
                  </a:lnTo>
                  <a:lnTo>
                    <a:pt x="1250" y="9091"/>
                  </a:lnTo>
                  <a:lnTo>
                    <a:pt x="1667" y="10000"/>
                  </a:lnTo>
                  <a:lnTo>
                    <a:pt x="2083" y="9091"/>
                  </a:lnTo>
                  <a:lnTo>
                    <a:pt x="3750" y="9091"/>
                  </a:lnTo>
                  <a:lnTo>
                    <a:pt x="5417" y="10000"/>
                  </a:lnTo>
                  <a:lnTo>
                    <a:pt x="5833" y="10000"/>
                  </a:lnTo>
                  <a:lnTo>
                    <a:pt x="7500" y="10000"/>
                  </a:lnTo>
                  <a:lnTo>
                    <a:pt x="8750" y="8182"/>
                  </a:lnTo>
                  <a:lnTo>
                    <a:pt x="9167" y="8182"/>
                  </a:lnTo>
                  <a:cubicBezTo>
                    <a:pt x="9306" y="7273"/>
                    <a:pt x="9444" y="6364"/>
                    <a:pt x="9583" y="5455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FD2038-8B19-4F64-90CE-62675D48BC4E}"/>
                </a:ext>
              </a:extLst>
            </p:cNvPr>
            <p:cNvSpPr>
              <a:spLocks/>
            </p:cNvSpPr>
            <p:nvPr/>
          </p:nvSpPr>
          <p:spPr bwMode="auto">
            <a:xfrm rot="471028">
              <a:off x="5320465" y="2748723"/>
              <a:ext cx="365131" cy="350677"/>
            </a:xfrm>
            <a:custGeom>
              <a:avLst/>
              <a:gdLst>
                <a:gd name="T0" fmla="*/ 2147483647 w 10043"/>
                <a:gd name="T1" fmla="*/ 2147483647 h 10000"/>
                <a:gd name="T2" fmla="*/ 2147483647 w 10043"/>
                <a:gd name="T3" fmla="*/ 2147483647 h 10000"/>
                <a:gd name="T4" fmla="*/ 2147483647 w 10043"/>
                <a:gd name="T5" fmla="*/ 2147483647 h 10000"/>
                <a:gd name="T6" fmla="*/ 2147483647 w 10043"/>
                <a:gd name="T7" fmla="*/ 2147483647 h 10000"/>
                <a:gd name="T8" fmla="*/ 2147483647 w 10043"/>
                <a:gd name="T9" fmla="*/ 2147483647 h 10000"/>
                <a:gd name="T10" fmla="*/ 2147483647 w 10043"/>
                <a:gd name="T11" fmla="*/ 2147483647 h 10000"/>
                <a:gd name="T12" fmla="*/ 2147483647 w 10043"/>
                <a:gd name="T13" fmla="*/ 2147483647 h 10000"/>
                <a:gd name="T14" fmla="*/ 2147483647 w 10043"/>
                <a:gd name="T15" fmla="*/ 2147483647 h 10000"/>
                <a:gd name="T16" fmla="*/ 2147483647 w 10043"/>
                <a:gd name="T17" fmla="*/ 2147483647 h 10000"/>
                <a:gd name="T18" fmla="*/ 2147483647 w 10043"/>
                <a:gd name="T19" fmla="*/ 2147483647 h 10000"/>
                <a:gd name="T20" fmla="*/ 2147483647 w 10043"/>
                <a:gd name="T21" fmla="*/ 2147483647 h 10000"/>
                <a:gd name="T22" fmla="*/ 2147483647 w 10043"/>
                <a:gd name="T23" fmla="*/ 2147483647 h 10000"/>
                <a:gd name="T24" fmla="*/ 2147483647 w 10043"/>
                <a:gd name="T25" fmla="*/ 2147483647 h 10000"/>
                <a:gd name="T26" fmla="*/ 2147483647 w 10043"/>
                <a:gd name="T27" fmla="*/ 2147483647 h 10000"/>
                <a:gd name="T28" fmla="*/ 2147483647 w 10043"/>
                <a:gd name="T29" fmla="*/ 2147483647 h 10000"/>
                <a:gd name="T30" fmla="*/ 2147483647 w 10043"/>
                <a:gd name="T31" fmla="*/ 2147483647 h 10000"/>
                <a:gd name="T32" fmla="*/ 2147483647 w 10043"/>
                <a:gd name="T33" fmla="*/ 2147483647 h 10000"/>
                <a:gd name="T34" fmla="*/ 2147483647 w 10043"/>
                <a:gd name="T35" fmla="*/ 2147483647 h 10000"/>
                <a:gd name="T36" fmla="*/ 2147483647 w 10043"/>
                <a:gd name="T37" fmla="*/ 2147483647 h 10000"/>
                <a:gd name="T38" fmla="*/ 2147483647 w 10043"/>
                <a:gd name="T39" fmla="*/ 2147483647 h 10000"/>
                <a:gd name="T40" fmla="*/ 2147483647 w 10043"/>
                <a:gd name="T41" fmla="*/ 0 h 10000"/>
                <a:gd name="T42" fmla="*/ 2147483647 w 10043"/>
                <a:gd name="T43" fmla="*/ 2147483647 h 10000"/>
                <a:gd name="T44" fmla="*/ 2147483647 w 10043"/>
                <a:gd name="T45" fmla="*/ 2147483647 h 10000"/>
                <a:gd name="T46" fmla="*/ 2147483647 w 10043"/>
                <a:gd name="T47" fmla="*/ 2147483647 h 10000"/>
                <a:gd name="T48" fmla="*/ 2147483647 w 10043"/>
                <a:gd name="T49" fmla="*/ 2147483647 h 10000"/>
                <a:gd name="T50" fmla="*/ 2147483647 w 10043"/>
                <a:gd name="T51" fmla="*/ 2147483647 h 10000"/>
                <a:gd name="T52" fmla="*/ 2147483647 w 10043"/>
                <a:gd name="T53" fmla="*/ 2147483647 h 10000"/>
                <a:gd name="T54" fmla="*/ 2147483647 w 10043"/>
                <a:gd name="T55" fmla="*/ 2147483647 h 10000"/>
                <a:gd name="T56" fmla="*/ 2147483647 w 10043"/>
                <a:gd name="T57" fmla="*/ 2147483647 h 10000"/>
                <a:gd name="T58" fmla="*/ 2147483647 w 10043"/>
                <a:gd name="T59" fmla="*/ 2147483647 h 10000"/>
                <a:gd name="T60" fmla="*/ 2147483647 w 10043"/>
                <a:gd name="T61" fmla="*/ 2147483647 h 10000"/>
                <a:gd name="T62" fmla="*/ 2147483647 w 10043"/>
                <a:gd name="T63" fmla="*/ 2147483647 h 10000"/>
                <a:gd name="T64" fmla="*/ 2147483647 w 10043"/>
                <a:gd name="T65" fmla="*/ 2147483647 h 10000"/>
                <a:gd name="T66" fmla="*/ 852645632 w 10043"/>
                <a:gd name="T67" fmla="*/ 2147483647 h 10000"/>
                <a:gd name="T68" fmla="*/ 2147483647 w 10043"/>
                <a:gd name="T69" fmla="*/ 2147483647 h 10000"/>
                <a:gd name="T70" fmla="*/ 2147483647 w 10043"/>
                <a:gd name="T71" fmla="*/ 2147483647 h 10000"/>
                <a:gd name="T72" fmla="*/ 2147483647 w 10043"/>
                <a:gd name="T73" fmla="*/ 2147483647 h 10000"/>
                <a:gd name="T74" fmla="*/ 2147483647 w 10043"/>
                <a:gd name="T75" fmla="*/ 2147483647 h 10000"/>
                <a:gd name="T76" fmla="*/ 2147483647 w 10043"/>
                <a:gd name="T77" fmla="*/ 2147483647 h 10000"/>
                <a:gd name="T78" fmla="*/ 2147483647 w 10043"/>
                <a:gd name="T79" fmla="*/ 2147483647 h 10000"/>
                <a:gd name="T80" fmla="*/ 2147483647 w 10043"/>
                <a:gd name="T81" fmla="*/ 2147483647 h 10000"/>
                <a:gd name="T82" fmla="*/ 2147483647 w 10043"/>
                <a:gd name="T83" fmla="*/ 2147483647 h 10000"/>
                <a:gd name="T84" fmla="*/ 2147483647 w 10043"/>
                <a:gd name="T85" fmla="*/ 2147483647 h 10000"/>
                <a:gd name="T86" fmla="*/ 2147483647 w 10043"/>
                <a:gd name="T87" fmla="*/ 2147483647 h 10000"/>
                <a:gd name="T88" fmla="*/ 2147483647 w 10043"/>
                <a:gd name="T89" fmla="*/ 2147483647 h 10000"/>
                <a:gd name="T90" fmla="*/ 2147483647 w 10043"/>
                <a:gd name="T91" fmla="*/ 2147483647 h 10000"/>
                <a:gd name="T92" fmla="*/ 2147483647 w 10043"/>
                <a:gd name="T93" fmla="*/ 2147483647 h 10000"/>
                <a:gd name="T94" fmla="*/ 2147483647 w 10043"/>
                <a:gd name="T95" fmla="*/ 2147483647 h 10000"/>
                <a:gd name="T96" fmla="*/ 2147483647 w 10043"/>
                <a:gd name="T97" fmla="*/ 2147483647 h 10000"/>
                <a:gd name="T98" fmla="*/ 2147483647 w 10043"/>
                <a:gd name="T99" fmla="*/ 2147483647 h 10000"/>
                <a:gd name="T100" fmla="*/ 2147483647 w 10043"/>
                <a:gd name="T101" fmla="*/ 2147483647 h 10000"/>
                <a:gd name="T102" fmla="*/ 2147483647 w 10043"/>
                <a:gd name="T103" fmla="*/ 2147483647 h 10000"/>
                <a:gd name="T104" fmla="*/ 2147483647 w 10043"/>
                <a:gd name="T105" fmla="*/ 2147483647 h 10000"/>
                <a:gd name="T106" fmla="*/ 2147483647 w 10043"/>
                <a:gd name="T107" fmla="*/ 2147483647 h 10000"/>
                <a:gd name="T108" fmla="*/ 2147483647 w 10043"/>
                <a:gd name="T109" fmla="*/ 2147483647 h 10000"/>
                <a:gd name="T110" fmla="*/ 2147483647 w 10043"/>
                <a:gd name="T111" fmla="*/ 2147483647 h 10000"/>
                <a:gd name="T112" fmla="*/ 2147483647 w 10043"/>
                <a:gd name="T113" fmla="*/ 2147483647 h 10000"/>
                <a:gd name="T114" fmla="*/ 2147483647 w 10043"/>
                <a:gd name="T115" fmla="*/ 2147483647 h 10000"/>
                <a:gd name="T116" fmla="*/ 2147483647 w 10043"/>
                <a:gd name="T117" fmla="*/ 2147483647 h 10000"/>
                <a:gd name="T118" fmla="*/ 2147483647 w 10043"/>
                <a:gd name="T119" fmla="*/ 2147483647 h 10000"/>
                <a:gd name="T120" fmla="*/ 2147483647 w 10043"/>
                <a:gd name="T121" fmla="*/ 2147483647 h 100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043" h="10000">
                  <a:moveTo>
                    <a:pt x="9119" y="7195"/>
                  </a:moveTo>
                  <a:cubicBezTo>
                    <a:pt x="9204" y="7033"/>
                    <a:pt x="9249" y="6746"/>
                    <a:pt x="9276" y="6559"/>
                  </a:cubicBezTo>
                  <a:cubicBezTo>
                    <a:pt x="9302" y="6372"/>
                    <a:pt x="9276" y="6235"/>
                    <a:pt x="9276" y="6074"/>
                  </a:cubicBezTo>
                  <a:cubicBezTo>
                    <a:pt x="9191" y="5911"/>
                    <a:pt x="9105" y="5750"/>
                    <a:pt x="9020" y="5588"/>
                  </a:cubicBezTo>
                  <a:cubicBezTo>
                    <a:pt x="8849" y="5588"/>
                    <a:pt x="8579" y="5641"/>
                    <a:pt x="8508" y="5588"/>
                  </a:cubicBezTo>
                  <a:cubicBezTo>
                    <a:pt x="8437" y="5534"/>
                    <a:pt x="8566" y="5375"/>
                    <a:pt x="8596" y="5268"/>
                  </a:cubicBezTo>
                  <a:cubicBezTo>
                    <a:pt x="8822" y="4969"/>
                    <a:pt x="9120" y="4562"/>
                    <a:pt x="9276" y="4373"/>
                  </a:cubicBezTo>
                  <a:cubicBezTo>
                    <a:pt x="9431" y="4183"/>
                    <a:pt x="9446" y="4210"/>
                    <a:pt x="9531" y="4129"/>
                  </a:cubicBezTo>
                  <a:lnTo>
                    <a:pt x="9531" y="3158"/>
                  </a:lnTo>
                  <a:lnTo>
                    <a:pt x="10043" y="2672"/>
                  </a:lnTo>
                  <a:lnTo>
                    <a:pt x="9276" y="2429"/>
                  </a:lnTo>
                  <a:lnTo>
                    <a:pt x="8764" y="2186"/>
                  </a:lnTo>
                  <a:lnTo>
                    <a:pt x="7996" y="1943"/>
                  </a:lnTo>
                  <a:lnTo>
                    <a:pt x="7741" y="1700"/>
                  </a:lnTo>
                  <a:lnTo>
                    <a:pt x="7229" y="1457"/>
                  </a:lnTo>
                  <a:lnTo>
                    <a:pt x="6717" y="1215"/>
                  </a:lnTo>
                  <a:lnTo>
                    <a:pt x="6461" y="729"/>
                  </a:lnTo>
                  <a:lnTo>
                    <a:pt x="5950" y="486"/>
                  </a:lnTo>
                  <a:lnTo>
                    <a:pt x="5694" y="0"/>
                  </a:lnTo>
                  <a:lnTo>
                    <a:pt x="5182" y="243"/>
                  </a:lnTo>
                  <a:lnTo>
                    <a:pt x="4671" y="1215"/>
                  </a:lnTo>
                  <a:cubicBezTo>
                    <a:pt x="4586" y="1296"/>
                    <a:pt x="4545" y="1311"/>
                    <a:pt x="4415" y="1457"/>
                  </a:cubicBezTo>
                  <a:cubicBezTo>
                    <a:pt x="4285" y="1603"/>
                    <a:pt x="4129" y="1996"/>
                    <a:pt x="3890" y="2092"/>
                  </a:cubicBezTo>
                  <a:cubicBezTo>
                    <a:pt x="3651" y="2188"/>
                    <a:pt x="3168" y="2108"/>
                    <a:pt x="2979" y="2034"/>
                  </a:cubicBezTo>
                  <a:cubicBezTo>
                    <a:pt x="2790" y="1960"/>
                    <a:pt x="2862" y="1718"/>
                    <a:pt x="2757" y="1649"/>
                  </a:cubicBezTo>
                  <a:cubicBezTo>
                    <a:pt x="2652" y="1580"/>
                    <a:pt x="2418" y="1522"/>
                    <a:pt x="2348" y="1621"/>
                  </a:cubicBezTo>
                  <a:cubicBezTo>
                    <a:pt x="2279" y="1720"/>
                    <a:pt x="2337" y="2029"/>
                    <a:pt x="2340" y="2245"/>
                  </a:cubicBezTo>
                  <a:cubicBezTo>
                    <a:pt x="2343" y="2461"/>
                    <a:pt x="2491" y="2803"/>
                    <a:pt x="2368" y="2915"/>
                  </a:cubicBezTo>
                  <a:cubicBezTo>
                    <a:pt x="2245" y="3027"/>
                    <a:pt x="1781" y="2985"/>
                    <a:pt x="1601" y="2915"/>
                  </a:cubicBezTo>
                  <a:cubicBezTo>
                    <a:pt x="1421" y="2845"/>
                    <a:pt x="1442" y="2545"/>
                    <a:pt x="1289" y="2497"/>
                  </a:cubicBezTo>
                  <a:cubicBezTo>
                    <a:pt x="1136" y="2449"/>
                    <a:pt x="893" y="2584"/>
                    <a:pt x="684" y="2625"/>
                  </a:cubicBezTo>
                  <a:cubicBezTo>
                    <a:pt x="475" y="2666"/>
                    <a:pt x="131" y="2638"/>
                    <a:pt x="33" y="2742"/>
                  </a:cubicBezTo>
                  <a:cubicBezTo>
                    <a:pt x="-65" y="2846"/>
                    <a:pt x="82" y="3088"/>
                    <a:pt x="94" y="3251"/>
                  </a:cubicBezTo>
                  <a:cubicBezTo>
                    <a:pt x="106" y="3414"/>
                    <a:pt x="-17" y="3533"/>
                    <a:pt x="105" y="3720"/>
                  </a:cubicBezTo>
                  <a:cubicBezTo>
                    <a:pt x="228" y="3907"/>
                    <a:pt x="584" y="4264"/>
                    <a:pt x="833" y="4373"/>
                  </a:cubicBezTo>
                  <a:cubicBezTo>
                    <a:pt x="1082" y="4481"/>
                    <a:pt x="1345" y="4373"/>
                    <a:pt x="1601" y="4373"/>
                  </a:cubicBezTo>
                  <a:lnTo>
                    <a:pt x="1856" y="4616"/>
                  </a:lnTo>
                  <a:lnTo>
                    <a:pt x="1856" y="4859"/>
                  </a:lnTo>
                  <a:lnTo>
                    <a:pt x="2112" y="5345"/>
                  </a:lnTo>
                  <a:cubicBezTo>
                    <a:pt x="2197" y="5588"/>
                    <a:pt x="2283" y="5831"/>
                    <a:pt x="2368" y="6074"/>
                  </a:cubicBezTo>
                  <a:lnTo>
                    <a:pt x="2624" y="6316"/>
                  </a:lnTo>
                  <a:cubicBezTo>
                    <a:pt x="2624" y="6559"/>
                    <a:pt x="2696" y="6675"/>
                    <a:pt x="2624" y="7045"/>
                  </a:cubicBezTo>
                  <a:cubicBezTo>
                    <a:pt x="2551" y="7414"/>
                    <a:pt x="2272" y="8240"/>
                    <a:pt x="2188" y="8533"/>
                  </a:cubicBezTo>
                  <a:cubicBezTo>
                    <a:pt x="2104" y="8826"/>
                    <a:pt x="2064" y="8649"/>
                    <a:pt x="2118" y="8804"/>
                  </a:cubicBezTo>
                  <a:cubicBezTo>
                    <a:pt x="2173" y="8958"/>
                    <a:pt x="2390" y="9351"/>
                    <a:pt x="2516" y="9462"/>
                  </a:cubicBezTo>
                  <a:cubicBezTo>
                    <a:pt x="2643" y="9574"/>
                    <a:pt x="2734" y="9472"/>
                    <a:pt x="2880" y="9474"/>
                  </a:cubicBezTo>
                  <a:cubicBezTo>
                    <a:pt x="3025" y="9476"/>
                    <a:pt x="3220" y="9474"/>
                    <a:pt x="3391" y="9474"/>
                  </a:cubicBezTo>
                  <a:lnTo>
                    <a:pt x="4159" y="9717"/>
                  </a:lnTo>
                  <a:lnTo>
                    <a:pt x="4671" y="9717"/>
                  </a:lnTo>
                  <a:lnTo>
                    <a:pt x="5438" y="9960"/>
                  </a:lnTo>
                  <a:cubicBezTo>
                    <a:pt x="5609" y="9960"/>
                    <a:pt x="5793" y="10051"/>
                    <a:pt x="5950" y="9960"/>
                  </a:cubicBezTo>
                  <a:cubicBezTo>
                    <a:pt x="6106" y="9870"/>
                    <a:pt x="6222" y="9506"/>
                    <a:pt x="6375" y="9413"/>
                  </a:cubicBezTo>
                  <a:cubicBezTo>
                    <a:pt x="6529" y="9321"/>
                    <a:pt x="6594" y="9367"/>
                    <a:pt x="6869" y="9401"/>
                  </a:cubicBezTo>
                  <a:cubicBezTo>
                    <a:pt x="7143" y="9436"/>
                    <a:pt x="7722" y="9569"/>
                    <a:pt x="8022" y="9625"/>
                  </a:cubicBezTo>
                  <a:cubicBezTo>
                    <a:pt x="8322" y="9682"/>
                    <a:pt x="8393" y="9858"/>
                    <a:pt x="8668" y="9743"/>
                  </a:cubicBezTo>
                  <a:cubicBezTo>
                    <a:pt x="8942" y="9628"/>
                    <a:pt x="9580" y="8937"/>
                    <a:pt x="9665" y="8937"/>
                  </a:cubicBezTo>
                  <a:lnTo>
                    <a:pt x="9079" y="8091"/>
                  </a:lnTo>
                  <a:cubicBezTo>
                    <a:pt x="9008" y="7886"/>
                    <a:pt x="8985" y="7957"/>
                    <a:pt x="8942" y="7836"/>
                  </a:cubicBezTo>
                  <a:cubicBezTo>
                    <a:pt x="8899" y="7714"/>
                    <a:pt x="9114" y="7387"/>
                    <a:pt x="9119" y="7195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91A0B6B-AB67-4E3B-920B-B3FD9FD4B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45" y="2959130"/>
              <a:ext cx="372738" cy="377214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1F5BC52-1FD8-4742-A18B-42F54036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37" y="2591393"/>
              <a:ext cx="239617" cy="348781"/>
            </a:xfrm>
            <a:custGeom>
              <a:avLst/>
              <a:gdLst>
                <a:gd name="T0" fmla="*/ 2147483647 w 10045"/>
                <a:gd name="T1" fmla="*/ 2147483647 h 10019"/>
                <a:gd name="T2" fmla="*/ 2147483647 w 10045"/>
                <a:gd name="T3" fmla="*/ 2147483647 h 10019"/>
                <a:gd name="T4" fmla="*/ 2147483647 w 10045"/>
                <a:gd name="T5" fmla="*/ 2147483647 h 10019"/>
                <a:gd name="T6" fmla="*/ 2147483647 w 10045"/>
                <a:gd name="T7" fmla="*/ 2147483647 h 10019"/>
                <a:gd name="T8" fmla="*/ 2147483647 w 10045"/>
                <a:gd name="T9" fmla="*/ 2147483647 h 10019"/>
                <a:gd name="T10" fmla="*/ 1081275730 w 10045"/>
                <a:gd name="T11" fmla="*/ 2147483647 h 10019"/>
                <a:gd name="T12" fmla="*/ 1081275730 w 10045"/>
                <a:gd name="T13" fmla="*/ 2147483647 h 10019"/>
                <a:gd name="T14" fmla="*/ 2147483647 w 10045"/>
                <a:gd name="T15" fmla="*/ 2147483647 h 10019"/>
                <a:gd name="T16" fmla="*/ 1081275730 w 10045"/>
                <a:gd name="T17" fmla="*/ 2147483647 h 10019"/>
                <a:gd name="T18" fmla="*/ 0 w 10045"/>
                <a:gd name="T19" fmla="*/ 2147483647 h 10019"/>
                <a:gd name="T20" fmla="*/ 2147483647 w 10045"/>
                <a:gd name="T21" fmla="*/ 2147483647 h 10019"/>
                <a:gd name="T22" fmla="*/ 2147483647 w 10045"/>
                <a:gd name="T23" fmla="*/ 2147483647 h 10019"/>
                <a:gd name="T24" fmla="*/ 2147483647 w 10045"/>
                <a:gd name="T25" fmla="*/ 2147483647 h 10019"/>
                <a:gd name="T26" fmla="*/ 2147483647 w 10045"/>
                <a:gd name="T27" fmla="*/ 2147483647 h 10019"/>
                <a:gd name="T28" fmla="*/ 2147483647 w 10045"/>
                <a:gd name="T29" fmla="*/ 2147483647 h 10019"/>
                <a:gd name="T30" fmla="*/ 2147483647 w 10045"/>
                <a:gd name="T31" fmla="*/ 2147483647 h 10019"/>
                <a:gd name="T32" fmla="*/ 2147483647 w 10045"/>
                <a:gd name="T33" fmla="*/ 2147483647 h 10019"/>
                <a:gd name="T34" fmla="*/ 2147483647 w 10045"/>
                <a:gd name="T35" fmla="*/ 2147483647 h 10019"/>
                <a:gd name="T36" fmla="*/ 2147483647 w 10045"/>
                <a:gd name="T37" fmla="*/ 2147483647 h 10019"/>
                <a:gd name="T38" fmla="*/ 2147483647 w 10045"/>
                <a:gd name="T39" fmla="*/ 2147483647 h 10019"/>
                <a:gd name="T40" fmla="*/ 2147483647 w 10045"/>
                <a:gd name="T41" fmla="*/ 2147483647 h 10019"/>
                <a:gd name="T42" fmla="*/ 2147483647 w 10045"/>
                <a:gd name="T43" fmla="*/ 2147483647 h 10019"/>
                <a:gd name="T44" fmla="*/ 2147483647 w 10045"/>
                <a:gd name="T45" fmla="*/ 2147483647 h 10019"/>
                <a:gd name="T46" fmla="*/ 2147483647 w 10045"/>
                <a:gd name="T47" fmla="*/ 2147483647 h 10019"/>
                <a:gd name="T48" fmla="*/ 2147483647 w 10045"/>
                <a:gd name="T49" fmla="*/ 2147483647 h 10019"/>
                <a:gd name="T50" fmla="*/ 2147483647 w 10045"/>
                <a:gd name="T51" fmla="*/ 2147483647 h 10019"/>
                <a:gd name="T52" fmla="*/ 2147483647 w 10045"/>
                <a:gd name="T53" fmla="*/ 2147483647 h 10019"/>
                <a:gd name="T54" fmla="*/ 2147483647 w 10045"/>
                <a:gd name="T55" fmla="*/ 2147483647 h 10019"/>
                <a:gd name="T56" fmla="*/ 2147483647 w 10045"/>
                <a:gd name="T57" fmla="*/ 2147483647 h 10019"/>
                <a:gd name="T58" fmla="*/ 2147483647 w 10045"/>
                <a:gd name="T59" fmla="*/ 2147483647 h 10019"/>
                <a:gd name="T60" fmla="*/ 2147483647 w 10045"/>
                <a:gd name="T61" fmla="*/ 2147483647 h 10019"/>
                <a:gd name="T62" fmla="*/ 2147483647 w 10045"/>
                <a:gd name="T63" fmla="*/ 2147483647 h 10019"/>
                <a:gd name="T64" fmla="*/ 2147483647 w 10045"/>
                <a:gd name="T65" fmla="*/ 2147483647 h 10019"/>
                <a:gd name="T66" fmla="*/ 2147483647 w 10045"/>
                <a:gd name="T67" fmla="*/ 2147483647 h 10019"/>
                <a:gd name="T68" fmla="*/ 2147483647 w 10045"/>
                <a:gd name="T69" fmla="*/ 2147483647 h 10019"/>
                <a:gd name="T70" fmla="*/ 2147483647 w 10045"/>
                <a:gd name="T71" fmla="*/ 2147483647 h 10019"/>
                <a:gd name="T72" fmla="*/ 2147483647 w 10045"/>
                <a:gd name="T73" fmla="*/ 2147483647 h 10019"/>
                <a:gd name="T74" fmla="*/ 2147483647 w 10045"/>
                <a:gd name="T75" fmla="*/ 2147483647 h 10019"/>
                <a:gd name="T76" fmla="*/ 2147483647 w 10045"/>
                <a:gd name="T77" fmla="*/ 2147483647 h 10019"/>
                <a:gd name="T78" fmla="*/ 2147483647 w 10045"/>
                <a:gd name="T79" fmla="*/ 2147483647 h 10019"/>
                <a:gd name="T80" fmla="*/ 2147483647 w 10045"/>
                <a:gd name="T81" fmla="*/ 2147483647 h 10019"/>
                <a:gd name="T82" fmla="*/ 2147483647 w 10045"/>
                <a:gd name="T83" fmla="*/ 2147483647 h 10019"/>
                <a:gd name="T84" fmla="*/ 2147483647 w 10045"/>
                <a:gd name="T85" fmla="*/ 2147483647 h 10019"/>
                <a:gd name="T86" fmla="*/ 2147483647 w 10045"/>
                <a:gd name="T87" fmla="*/ 2147483647 h 10019"/>
                <a:gd name="T88" fmla="*/ 2147483647 w 10045"/>
                <a:gd name="T89" fmla="*/ 2147483647 h 10019"/>
                <a:gd name="T90" fmla="*/ 2147483647 w 10045"/>
                <a:gd name="T91" fmla="*/ 2147483647 h 10019"/>
                <a:gd name="T92" fmla="*/ 2147483647 w 10045"/>
                <a:gd name="T93" fmla="*/ 2147483647 h 10019"/>
                <a:gd name="T94" fmla="*/ 2147483647 w 10045"/>
                <a:gd name="T95" fmla="*/ 2147483647 h 10019"/>
                <a:gd name="T96" fmla="*/ 2147483647 w 10045"/>
                <a:gd name="T97" fmla="*/ 2147483647 h 10019"/>
                <a:gd name="T98" fmla="*/ 2147483647 w 10045"/>
                <a:gd name="T99" fmla="*/ 2147483647 h 10019"/>
                <a:gd name="T100" fmla="*/ 2147483647 w 10045"/>
                <a:gd name="T101" fmla="*/ 2147483647 h 10019"/>
                <a:gd name="T102" fmla="*/ 2147483647 w 10045"/>
                <a:gd name="T103" fmla="*/ 0 h 10019"/>
                <a:gd name="T104" fmla="*/ 2147483647 w 10045"/>
                <a:gd name="T105" fmla="*/ 2147483647 h 10019"/>
                <a:gd name="T106" fmla="*/ 2147483647 w 10045"/>
                <a:gd name="T107" fmla="*/ 2147483647 h 10019"/>
                <a:gd name="T108" fmla="*/ 2147483647 w 10045"/>
                <a:gd name="T109" fmla="*/ 2147483647 h 10019"/>
                <a:gd name="T110" fmla="*/ 2147483647 w 10045"/>
                <a:gd name="T111" fmla="*/ 2147483647 h 10019"/>
                <a:gd name="T112" fmla="*/ 2147483647 w 10045"/>
                <a:gd name="T113" fmla="*/ 2147483647 h 10019"/>
                <a:gd name="T114" fmla="*/ 2147483647 w 10045"/>
                <a:gd name="T115" fmla="*/ 2147483647 h 10019"/>
                <a:gd name="T116" fmla="*/ 2147483647 w 10045"/>
                <a:gd name="T117" fmla="*/ 2147483647 h 10019"/>
                <a:gd name="T118" fmla="*/ 2147483647 w 10045"/>
                <a:gd name="T119" fmla="*/ 2147483647 h 10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045" h="10019">
                  <a:moveTo>
                    <a:pt x="1724" y="2609"/>
                  </a:moveTo>
                  <a:lnTo>
                    <a:pt x="1379" y="3132"/>
                  </a:lnTo>
                  <a:lnTo>
                    <a:pt x="1379" y="3915"/>
                  </a:lnTo>
                  <a:lnTo>
                    <a:pt x="690" y="4436"/>
                  </a:lnTo>
                  <a:lnTo>
                    <a:pt x="690" y="5219"/>
                  </a:lnTo>
                  <a:lnTo>
                    <a:pt x="345" y="5741"/>
                  </a:lnTo>
                  <a:lnTo>
                    <a:pt x="690" y="6263"/>
                  </a:lnTo>
                  <a:lnTo>
                    <a:pt x="345" y="6786"/>
                  </a:lnTo>
                  <a:lnTo>
                    <a:pt x="0" y="7306"/>
                  </a:lnTo>
                  <a:lnTo>
                    <a:pt x="1034" y="7568"/>
                  </a:lnTo>
                  <a:lnTo>
                    <a:pt x="1724" y="7829"/>
                  </a:lnTo>
                  <a:cubicBezTo>
                    <a:pt x="2069" y="7916"/>
                    <a:pt x="2675" y="8005"/>
                    <a:pt x="2759" y="8090"/>
                  </a:cubicBezTo>
                  <a:cubicBezTo>
                    <a:pt x="2843" y="8175"/>
                    <a:pt x="2382" y="8117"/>
                    <a:pt x="2230" y="8339"/>
                  </a:cubicBezTo>
                  <a:cubicBezTo>
                    <a:pt x="2078" y="8560"/>
                    <a:pt x="1874" y="9189"/>
                    <a:pt x="1848" y="9422"/>
                  </a:cubicBezTo>
                  <a:cubicBezTo>
                    <a:pt x="1822" y="9656"/>
                    <a:pt x="1806" y="9700"/>
                    <a:pt x="2073" y="9738"/>
                  </a:cubicBezTo>
                  <a:cubicBezTo>
                    <a:pt x="2340" y="9777"/>
                    <a:pt x="3104" y="9626"/>
                    <a:pt x="3448" y="9656"/>
                  </a:cubicBezTo>
                  <a:cubicBezTo>
                    <a:pt x="3792" y="9686"/>
                    <a:pt x="3969" y="9858"/>
                    <a:pt x="4138" y="9917"/>
                  </a:cubicBezTo>
                  <a:cubicBezTo>
                    <a:pt x="4307" y="9976"/>
                    <a:pt x="4368" y="9999"/>
                    <a:pt x="4463" y="10013"/>
                  </a:cubicBezTo>
                  <a:cubicBezTo>
                    <a:pt x="4558" y="10027"/>
                    <a:pt x="4532" y="10015"/>
                    <a:pt x="4708" y="9999"/>
                  </a:cubicBezTo>
                  <a:cubicBezTo>
                    <a:pt x="4884" y="9983"/>
                    <a:pt x="5267" y="9931"/>
                    <a:pt x="5517" y="9917"/>
                  </a:cubicBezTo>
                  <a:cubicBezTo>
                    <a:pt x="5767" y="9903"/>
                    <a:pt x="5977" y="9917"/>
                    <a:pt x="6207" y="9917"/>
                  </a:cubicBezTo>
                  <a:cubicBezTo>
                    <a:pt x="6667" y="9830"/>
                    <a:pt x="7228" y="9704"/>
                    <a:pt x="7586" y="9656"/>
                  </a:cubicBezTo>
                  <a:cubicBezTo>
                    <a:pt x="7944" y="9608"/>
                    <a:pt x="8185" y="9677"/>
                    <a:pt x="8353" y="9629"/>
                  </a:cubicBezTo>
                  <a:cubicBezTo>
                    <a:pt x="8521" y="9581"/>
                    <a:pt x="8604" y="9494"/>
                    <a:pt x="8597" y="9368"/>
                  </a:cubicBezTo>
                  <a:cubicBezTo>
                    <a:pt x="8590" y="9242"/>
                    <a:pt x="8278" y="8989"/>
                    <a:pt x="8312" y="8872"/>
                  </a:cubicBezTo>
                  <a:cubicBezTo>
                    <a:pt x="8346" y="8755"/>
                    <a:pt x="8653" y="8734"/>
                    <a:pt x="8802" y="8668"/>
                  </a:cubicBezTo>
                  <a:cubicBezTo>
                    <a:pt x="8951" y="8602"/>
                    <a:pt x="9106" y="8518"/>
                    <a:pt x="9207" y="8474"/>
                  </a:cubicBezTo>
                  <a:cubicBezTo>
                    <a:pt x="9308" y="8430"/>
                    <a:pt x="9462" y="8479"/>
                    <a:pt x="9408" y="8406"/>
                  </a:cubicBezTo>
                  <a:cubicBezTo>
                    <a:pt x="9354" y="8333"/>
                    <a:pt x="9101" y="8223"/>
                    <a:pt x="8882" y="8035"/>
                  </a:cubicBezTo>
                  <a:cubicBezTo>
                    <a:pt x="8663" y="7847"/>
                    <a:pt x="8352" y="7492"/>
                    <a:pt x="8092" y="7279"/>
                  </a:cubicBezTo>
                  <a:cubicBezTo>
                    <a:pt x="7832" y="7066"/>
                    <a:pt x="7487" y="6889"/>
                    <a:pt x="7321" y="6759"/>
                  </a:cubicBezTo>
                  <a:cubicBezTo>
                    <a:pt x="7155" y="6629"/>
                    <a:pt x="7054" y="6580"/>
                    <a:pt x="7098" y="6497"/>
                  </a:cubicBezTo>
                  <a:cubicBezTo>
                    <a:pt x="7142" y="6414"/>
                    <a:pt x="7390" y="6345"/>
                    <a:pt x="7586" y="6263"/>
                  </a:cubicBezTo>
                  <a:cubicBezTo>
                    <a:pt x="7782" y="6181"/>
                    <a:pt x="8026" y="6082"/>
                    <a:pt x="8276" y="6002"/>
                  </a:cubicBezTo>
                  <a:cubicBezTo>
                    <a:pt x="8526" y="5922"/>
                    <a:pt x="8900" y="5853"/>
                    <a:pt x="9086" y="5782"/>
                  </a:cubicBezTo>
                  <a:cubicBezTo>
                    <a:pt x="9272" y="5711"/>
                    <a:pt x="9238" y="5584"/>
                    <a:pt x="9390" y="5577"/>
                  </a:cubicBezTo>
                  <a:cubicBezTo>
                    <a:pt x="9542" y="5570"/>
                    <a:pt x="9898" y="5757"/>
                    <a:pt x="10000" y="5741"/>
                  </a:cubicBezTo>
                  <a:cubicBezTo>
                    <a:pt x="10102" y="5725"/>
                    <a:pt x="10000" y="5568"/>
                    <a:pt x="10000" y="5481"/>
                  </a:cubicBezTo>
                  <a:lnTo>
                    <a:pt x="10000" y="4697"/>
                  </a:lnTo>
                  <a:cubicBezTo>
                    <a:pt x="9655" y="4697"/>
                    <a:pt x="9655" y="3654"/>
                    <a:pt x="9655" y="3654"/>
                  </a:cubicBezTo>
                  <a:lnTo>
                    <a:pt x="9655" y="2871"/>
                  </a:lnTo>
                  <a:lnTo>
                    <a:pt x="9655" y="2609"/>
                  </a:lnTo>
                  <a:lnTo>
                    <a:pt x="9310" y="1827"/>
                  </a:lnTo>
                  <a:lnTo>
                    <a:pt x="9310" y="1305"/>
                  </a:lnTo>
                  <a:lnTo>
                    <a:pt x="7931" y="783"/>
                  </a:lnTo>
                  <a:lnTo>
                    <a:pt x="6552" y="1305"/>
                  </a:lnTo>
                  <a:cubicBezTo>
                    <a:pt x="6552" y="1305"/>
                    <a:pt x="6207" y="1305"/>
                    <a:pt x="5862" y="1044"/>
                  </a:cubicBezTo>
                  <a:lnTo>
                    <a:pt x="5862" y="522"/>
                  </a:lnTo>
                  <a:lnTo>
                    <a:pt x="4828" y="261"/>
                  </a:lnTo>
                  <a:lnTo>
                    <a:pt x="4138" y="0"/>
                  </a:lnTo>
                  <a:lnTo>
                    <a:pt x="3793" y="261"/>
                  </a:lnTo>
                  <a:lnTo>
                    <a:pt x="3448" y="1305"/>
                  </a:lnTo>
                  <a:lnTo>
                    <a:pt x="3103" y="1827"/>
                  </a:lnTo>
                  <a:lnTo>
                    <a:pt x="2414" y="1827"/>
                  </a:lnTo>
                  <a:lnTo>
                    <a:pt x="1724" y="1827"/>
                  </a:lnTo>
                  <a:lnTo>
                    <a:pt x="1724" y="2088"/>
                  </a:lnTo>
                  <a:lnTo>
                    <a:pt x="1724" y="260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C9AECA1-F817-464B-9056-C0A183DC6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510" y="2663424"/>
              <a:ext cx="91283" cy="121315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0138DA-4931-4457-BC78-0A03405899F0}"/>
                </a:ext>
              </a:extLst>
            </p:cNvPr>
            <p:cNvSpPr>
              <a:spLocks/>
            </p:cNvSpPr>
            <p:nvPr/>
          </p:nvSpPr>
          <p:spPr bwMode="auto">
            <a:xfrm rot="20966185">
              <a:off x="6046924" y="3180909"/>
              <a:ext cx="190172" cy="195242"/>
            </a:xfrm>
            <a:custGeom>
              <a:avLst/>
              <a:gdLst>
                <a:gd name="T0" fmla="*/ 2147483647 w 9874"/>
                <a:gd name="T1" fmla="*/ 861456484 h 10000"/>
                <a:gd name="T2" fmla="*/ 2147483647 w 9874"/>
                <a:gd name="T3" fmla="*/ 573160271 h 10000"/>
                <a:gd name="T4" fmla="*/ 2147483647 w 9874"/>
                <a:gd name="T5" fmla="*/ 571945092 h 10000"/>
                <a:gd name="T6" fmla="*/ 2147483647 w 9874"/>
                <a:gd name="T7" fmla="*/ 0 h 10000"/>
                <a:gd name="T8" fmla="*/ 2147483647 w 9874"/>
                <a:gd name="T9" fmla="*/ 350414474 h 10000"/>
                <a:gd name="T10" fmla="*/ 2147483647 w 9874"/>
                <a:gd name="T11" fmla="*/ 1282208266 h 10000"/>
                <a:gd name="T12" fmla="*/ 1792679761 w 9874"/>
                <a:gd name="T13" fmla="*/ 1861231051 h 10000"/>
                <a:gd name="T14" fmla="*/ 1792679761 w 9874"/>
                <a:gd name="T15" fmla="*/ 2147483647 h 10000"/>
                <a:gd name="T16" fmla="*/ 1194741583 w 9874"/>
                <a:gd name="T17" fmla="*/ 2147483647 h 10000"/>
                <a:gd name="T18" fmla="*/ 0 w 9874"/>
                <a:gd name="T19" fmla="*/ 2147483647 h 10000"/>
                <a:gd name="T20" fmla="*/ 1194741583 w 9874"/>
                <a:gd name="T21" fmla="*/ 2147483647 h 10000"/>
                <a:gd name="T22" fmla="*/ 2147483647 w 9874"/>
                <a:gd name="T23" fmla="*/ 2147483647 h 10000"/>
                <a:gd name="T24" fmla="*/ 2147483647 w 9874"/>
                <a:gd name="T25" fmla="*/ 2147483647 h 10000"/>
                <a:gd name="T26" fmla="*/ 2147483647 w 9874"/>
                <a:gd name="T27" fmla="*/ 2147483647 h 10000"/>
                <a:gd name="T28" fmla="*/ 2147483647 w 9874"/>
                <a:gd name="T29" fmla="*/ 2147483647 h 10000"/>
                <a:gd name="T30" fmla="*/ 2147483647 w 9874"/>
                <a:gd name="T31" fmla="*/ 2147483647 h 10000"/>
                <a:gd name="T32" fmla="*/ 2147483647 w 9874"/>
                <a:gd name="T33" fmla="*/ 2147483647 h 10000"/>
                <a:gd name="T34" fmla="*/ 2147483647 w 9874"/>
                <a:gd name="T35" fmla="*/ 2147483647 h 10000"/>
                <a:gd name="T36" fmla="*/ 2147483647 w 9874"/>
                <a:gd name="T37" fmla="*/ 2147483647 h 10000"/>
                <a:gd name="T38" fmla="*/ 2147483647 w 9874"/>
                <a:gd name="T39" fmla="*/ 2147483647 h 10000"/>
                <a:gd name="T40" fmla="*/ 2147483647 w 9874"/>
                <a:gd name="T41" fmla="*/ 2147483647 h 10000"/>
                <a:gd name="T42" fmla="*/ 2147483647 w 9874"/>
                <a:gd name="T43" fmla="*/ 2147483647 h 10000"/>
                <a:gd name="T44" fmla="*/ 2147483647 w 9874"/>
                <a:gd name="T45" fmla="*/ 2083902531 h 10000"/>
                <a:gd name="T46" fmla="*/ 2147483647 w 9874"/>
                <a:gd name="T47" fmla="*/ 1331460655 h 10000"/>
                <a:gd name="T48" fmla="*/ 2147483647 w 9874"/>
                <a:gd name="T49" fmla="*/ 1056034845 h 10000"/>
                <a:gd name="T50" fmla="*/ 2147483647 w 9874"/>
                <a:gd name="T51" fmla="*/ 861456484 h 100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874" h="10000">
                  <a:moveTo>
                    <a:pt x="9677" y="735"/>
                  </a:moveTo>
                  <a:lnTo>
                    <a:pt x="9874" y="489"/>
                  </a:lnTo>
                  <a:lnTo>
                    <a:pt x="9223" y="488"/>
                  </a:lnTo>
                  <a:lnTo>
                    <a:pt x="8813" y="0"/>
                  </a:lnTo>
                  <a:lnTo>
                    <a:pt x="5802" y="299"/>
                  </a:lnTo>
                  <a:lnTo>
                    <a:pt x="3889" y="1094"/>
                  </a:lnTo>
                  <a:lnTo>
                    <a:pt x="1667" y="1588"/>
                  </a:lnTo>
                  <a:lnTo>
                    <a:pt x="1667" y="2083"/>
                  </a:lnTo>
                  <a:lnTo>
                    <a:pt x="1111" y="3073"/>
                  </a:lnTo>
                  <a:lnTo>
                    <a:pt x="0" y="4062"/>
                  </a:lnTo>
                  <a:lnTo>
                    <a:pt x="1111" y="5547"/>
                  </a:lnTo>
                  <a:lnTo>
                    <a:pt x="3333" y="6042"/>
                  </a:lnTo>
                  <a:lnTo>
                    <a:pt x="2222" y="7031"/>
                  </a:lnTo>
                  <a:lnTo>
                    <a:pt x="2222" y="9010"/>
                  </a:lnTo>
                  <a:lnTo>
                    <a:pt x="4445" y="10000"/>
                  </a:lnTo>
                  <a:lnTo>
                    <a:pt x="5555" y="9010"/>
                  </a:lnTo>
                  <a:lnTo>
                    <a:pt x="5555" y="8021"/>
                  </a:lnTo>
                  <a:lnTo>
                    <a:pt x="7777" y="7031"/>
                  </a:lnTo>
                  <a:lnTo>
                    <a:pt x="5555" y="5052"/>
                  </a:lnTo>
                  <a:lnTo>
                    <a:pt x="5555" y="4062"/>
                  </a:lnTo>
                  <a:lnTo>
                    <a:pt x="4445" y="2578"/>
                  </a:lnTo>
                  <a:lnTo>
                    <a:pt x="7777" y="2083"/>
                  </a:lnTo>
                  <a:lnTo>
                    <a:pt x="9152" y="1778"/>
                  </a:lnTo>
                  <a:lnTo>
                    <a:pt x="9179" y="1136"/>
                  </a:lnTo>
                  <a:lnTo>
                    <a:pt x="9413" y="901"/>
                  </a:lnTo>
                  <a:lnTo>
                    <a:pt x="9677" y="73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793233C-B44D-4712-9CF0-A834A25B9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513" y="2877621"/>
              <a:ext cx="245322" cy="200928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0 h 10000"/>
                <a:gd name="T8" fmla="*/ 2147483647 w 10000"/>
                <a:gd name="T9" fmla="*/ 962987830 h 10000"/>
                <a:gd name="T10" fmla="*/ 2147483647 w 10000"/>
                <a:gd name="T11" fmla="*/ 1505821189 h 10000"/>
                <a:gd name="T12" fmla="*/ 2147483647 w 10000"/>
                <a:gd name="T13" fmla="*/ 962987830 h 10000"/>
                <a:gd name="T14" fmla="*/ 2147483647 w 10000"/>
                <a:gd name="T15" fmla="*/ 2147483647 h 10000"/>
                <a:gd name="T16" fmla="*/ 1839321513 w 10000"/>
                <a:gd name="T17" fmla="*/ 2147483647 h 10000"/>
                <a:gd name="T18" fmla="*/ 1728171895 w 10000"/>
                <a:gd name="T19" fmla="*/ 2147483647 h 10000"/>
                <a:gd name="T20" fmla="*/ 1513069159 w 10000"/>
                <a:gd name="T21" fmla="*/ 2147483647 h 10000"/>
                <a:gd name="T22" fmla="*/ 7214134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2147483647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000" h="10000">
                  <a:moveTo>
                    <a:pt x="8952" y="4746"/>
                  </a:moveTo>
                  <a:cubicBezTo>
                    <a:pt x="8952" y="4746"/>
                    <a:pt x="9789" y="4438"/>
                    <a:pt x="9789" y="4036"/>
                  </a:cubicBezTo>
                  <a:cubicBezTo>
                    <a:pt x="10125" y="3229"/>
                    <a:pt x="10054" y="3000"/>
                    <a:pt x="9628" y="2328"/>
                  </a:cubicBezTo>
                  <a:cubicBezTo>
                    <a:pt x="9201" y="1655"/>
                    <a:pt x="8028" y="776"/>
                    <a:pt x="7229" y="0"/>
                  </a:cubicBezTo>
                  <a:cubicBezTo>
                    <a:pt x="6677" y="239"/>
                    <a:pt x="6358" y="529"/>
                    <a:pt x="5576" y="715"/>
                  </a:cubicBezTo>
                  <a:cubicBezTo>
                    <a:pt x="4794" y="901"/>
                    <a:pt x="3551" y="983"/>
                    <a:pt x="2539" y="1118"/>
                  </a:cubicBezTo>
                  <a:lnTo>
                    <a:pt x="2201" y="715"/>
                  </a:lnTo>
                  <a:lnTo>
                    <a:pt x="1188" y="2730"/>
                  </a:lnTo>
                  <a:cubicBezTo>
                    <a:pt x="963" y="3268"/>
                    <a:pt x="631" y="4031"/>
                    <a:pt x="513" y="4343"/>
                  </a:cubicBezTo>
                  <a:cubicBezTo>
                    <a:pt x="396" y="4654"/>
                    <a:pt x="496" y="4524"/>
                    <a:pt x="482" y="4603"/>
                  </a:cubicBezTo>
                  <a:cubicBezTo>
                    <a:pt x="467" y="4681"/>
                    <a:pt x="503" y="4723"/>
                    <a:pt x="422" y="4817"/>
                  </a:cubicBezTo>
                  <a:cubicBezTo>
                    <a:pt x="342" y="4911"/>
                    <a:pt x="-28" y="5153"/>
                    <a:pt x="2" y="5165"/>
                  </a:cubicBezTo>
                  <a:cubicBezTo>
                    <a:pt x="871" y="6361"/>
                    <a:pt x="1309" y="7628"/>
                    <a:pt x="1789" y="8230"/>
                  </a:cubicBezTo>
                  <a:cubicBezTo>
                    <a:pt x="2266" y="8832"/>
                    <a:pt x="2645" y="8558"/>
                    <a:pt x="2875" y="8776"/>
                  </a:cubicBezTo>
                  <a:cubicBezTo>
                    <a:pt x="3105" y="8994"/>
                    <a:pt x="2722" y="9336"/>
                    <a:pt x="3174" y="9539"/>
                  </a:cubicBezTo>
                  <a:cubicBezTo>
                    <a:pt x="3626" y="9742"/>
                    <a:pt x="4682" y="10053"/>
                    <a:pt x="5588" y="9993"/>
                  </a:cubicBezTo>
                  <a:cubicBezTo>
                    <a:pt x="6494" y="9933"/>
                    <a:pt x="8055" y="9717"/>
                    <a:pt x="8615" y="9179"/>
                  </a:cubicBezTo>
                  <a:cubicBezTo>
                    <a:pt x="9175" y="8641"/>
                    <a:pt x="8840" y="7567"/>
                    <a:pt x="8952" y="6761"/>
                  </a:cubicBezTo>
                  <a:lnTo>
                    <a:pt x="9628" y="6358"/>
                  </a:lnTo>
                  <a:cubicBezTo>
                    <a:pt x="9591" y="6168"/>
                    <a:pt x="9555" y="5977"/>
                    <a:pt x="9518" y="5787"/>
                  </a:cubicBezTo>
                  <a:cubicBezTo>
                    <a:pt x="9629" y="5384"/>
                    <a:pt x="8840" y="5149"/>
                    <a:pt x="8952" y="4746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8447F43-006B-4005-84B1-B8EF5FE40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289" y="2784739"/>
              <a:ext cx="190172" cy="98569"/>
            </a:xfrm>
            <a:custGeom>
              <a:avLst/>
              <a:gdLst>
                <a:gd name="T0" fmla="*/ 2147483647 w 10569"/>
                <a:gd name="T1" fmla="*/ 218132199 h 10092"/>
                <a:gd name="T2" fmla="*/ 2147483647 w 10569"/>
                <a:gd name="T3" fmla="*/ 122706788 h 10092"/>
                <a:gd name="T4" fmla="*/ 2147483647 w 10569"/>
                <a:gd name="T5" fmla="*/ 61371189 h 10092"/>
                <a:gd name="T6" fmla="*/ 2147483647 w 10569"/>
                <a:gd name="T7" fmla="*/ 0 h 10092"/>
                <a:gd name="T8" fmla="*/ 2147483647 w 10569"/>
                <a:gd name="T9" fmla="*/ 30665321 h 10092"/>
                <a:gd name="T10" fmla="*/ 2147483647 w 10569"/>
                <a:gd name="T11" fmla="*/ 0 h 10092"/>
                <a:gd name="T12" fmla="*/ 2097951320 w 10569"/>
                <a:gd name="T13" fmla="*/ 30665321 h 10092"/>
                <a:gd name="T14" fmla="*/ 1401434486 w 10569"/>
                <a:gd name="T15" fmla="*/ 61371189 h 10092"/>
                <a:gd name="T16" fmla="*/ 704917667 w 10569"/>
                <a:gd name="T17" fmla="*/ 92041467 h 10092"/>
                <a:gd name="T18" fmla="*/ 8448222 w 10569"/>
                <a:gd name="T19" fmla="*/ 122706788 h 10092"/>
                <a:gd name="T20" fmla="*/ 357065685 w 10569"/>
                <a:gd name="T21" fmla="*/ 164160932 h 10092"/>
                <a:gd name="T22" fmla="*/ 1012965140 w 10569"/>
                <a:gd name="T23" fmla="*/ 220119984 h 10092"/>
                <a:gd name="T24" fmla="*/ 1750099564 w 10569"/>
                <a:gd name="T25" fmla="*/ 306784830 h 10092"/>
                <a:gd name="T26" fmla="*/ 2097951320 w 10569"/>
                <a:gd name="T27" fmla="*/ 337490632 h 10092"/>
                <a:gd name="T28" fmla="*/ 2147483647 w 10569"/>
                <a:gd name="T29" fmla="*/ 371544855 h 10092"/>
                <a:gd name="T30" fmla="*/ 2147483647 w 10569"/>
                <a:gd name="T31" fmla="*/ 367936564 h 10092"/>
                <a:gd name="T32" fmla="*/ 2147483647 w 10569"/>
                <a:gd name="T33" fmla="*/ 337230696 h 10092"/>
                <a:gd name="T34" fmla="*/ 2147483647 w 10569"/>
                <a:gd name="T35" fmla="*/ 346435062 h 10092"/>
                <a:gd name="T36" fmla="*/ 2147483647 w 10569"/>
                <a:gd name="T37" fmla="*/ 347321125 h 10092"/>
                <a:gd name="T38" fmla="*/ 2147483647 w 10569"/>
                <a:gd name="T39" fmla="*/ 353615522 h 10092"/>
                <a:gd name="T40" fmla="*/ 2147483647 w 10569"/>
                <a:gd name="T41" fmla="*/ 369740943 h 10092"/>
                <a:gd name="T42" fmla="*/ 2147483647 w 10569"/>
                <a:gd name="T43" fmla="*/ 344411753 h 10092"/>
                <a:gd name="T44" fmla="*/ 2147483647 w 10569"/>
                <a:gd name="T45" fmla="*/ 359211597 h 100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569" h="10092">
                  <a:moveTo>
                    <a:pt x="10569" y="5925"/>
                  </a:moveTo>
                  <a:cubicBezTo>
                    <a:pt x="10249" y="5077"/>
                    <a:pt x="8682" y="4197"/>
                    <a:pt x="7738" y="3333"/>
                  </a:cubicBezTo>
                  <a:lnTo>
                    <a:pt x="5920" y="1667"/>
                  </a:lnTo>
                  <a:lnTo>
                    <a:pt x="4102" y="0"/>
                  </a:lnTo>
                  <a:lnTo>
                    <a:pt x="4102" y="833"/>
                  </a:lnTo>
                  <a:lnTo>
                    <a:pt x="3193" y="0"/>
                  </a:lnTo>
                  <a:lnTo>
                    <a:pt x="2738" y="833"/>
                  </a:lnTo>
                  <a:lnTo>
                    <a:pt x="1829" y="1667"/>
                  </a:lnTo>
                  <a:lnTo>
                    <a:pt x="920" y="2500"/>
                  </a:lnTo>
                  <a:cubicBezTo>
                    <a:pt x="617" y="2778"/>
                    <a:pt x="87" y="3007"/>
                    <a:pt x="11" y="3333"/>
                  </a:cubicBezTo>
                  <a:cubicBezTo>
                    <a:pt x="-65" y="3659"/>
                    <a:pt x="248" y="4018"/>
                    <a:pt x="466" y="4459"/>
                  </a:cubicBezTo>
                  <a:cubicBezTo>
                    <a:pt x="684" y="4900"/>
                    <a:pt x="1019" y="5333"/>
                    <a:pt x="1322" y="5979"/>
                  </a:cubicBezTo>
                  <a:cubicBezTo>
                    <a:pt x="1625" y="6625"/>
                    <a:pt x="2048" y="7802"/>
                    <a:pt x="2284" y="8333"/>
                  </a:cubicBezTo>
                  <a:cubicBezTo>
                    <a:pt x="2520" y="8864"/>
                    <a:pt x="2583" y="8874"/>
                    <a:pt x="2738" y="9167"/>
                  </a:cubicBezTo>
                  <a:cubicBezTo>
                    <a:pt x="2893" y="9460"/>
                    <a:pt x="3217" y="10092"/>
                    <a:pt x="3217" y="10092"/>
                  </a:cubicBezTo>
                  <a:cubicBezTo>
                    <a:pt x="4581" y="10092"/>
                    <a:pt x="4900" y="9994"/>
                    <a:pt x="4900" y="9994"/>
                  </a:cubicBezTo>
                  <a:cubicBezTo>
                    <a:pt x="4785" y="9440"/>
                    <a:pt x="5654" y="9714"/>
                    <a:pt x="5539" y="9160"/>
                  </a:cubicBezTo>
                  <a:cubicBezTo>
                    <a:pt x="5853" y="9260"/>
                    <a:pt x="6250" y="9364"/>
                    <a:pt x="6402" y="9410"/>
                  </a:cubicBezTo>
                  <a:cubicBezTo>
                    <a:pt x="6554" y="9456"/>
                    <a:pt x="6377" y="9434"/>
                    <a:pt x="6453" y="9434"/>
                  </a:cubicBezTo>
                  <a:cubicBezTo>
                    <a:pt x="6529" y="9434"/>
                    <a:pt x="6505" y="9504"/>
                    <a:pt x="6723" y="9605"/>
                  </a:cubicBezTo>
                  <a:cubicBezTo>
                    <a:pt x="6941" y="9707"/>
                    <a:pt x="7421" y="10085"/>
                    <a:pt x="7759" y="10043"/>
                  </a:cubicBezTo>
                  <a:cubicBezTo>
                    <a:pt x="8097" y="10001"/>
                    <a:pt x="8436" y="9626"/>
                    <a:pt x="8753" y="9355"/>
                  </a:cubicBezTo>
                  <a:cubicBezTo>
                    <a:pt x="9070" y="9084"/>
                    <a:pt x="8347" y="9964"/>
                    <a:pt x="10391" y="9757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2161A5-AA61-4BA0-9823-26EE5BD0A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311" y="2887099"/>
              <a:ext cx="165451" cy="113733"/>
            </a:xfrm>
            <a:custGeom>
              <a:avLst/>
              <a:gdLst>
                <a:gd name="T0" fmla="*/ 2147483647 w 9980"/>
                <a:gd name="T1" fmla="*/ 0 h 10000"/>
                <a:gd name="T2" fmla="*/ 2147483647 w 9980"/>
                <a:gd name="T3" fmla="*/ 120347451 h 10000"/>
                <a:gd name="T4" fmla="*/ 2048295641 w 9980"/>
                <a:gd name="T5" fmla="*/ 174854502 h 10000"/>
                <a:gd name="T6" fmla="*/ 1295790420 w 9980"/>
                <a:gd name="T7" fmla="*/ 229369258 h 10000"/>
                <a:gd name="T8" fmla="*/ 794318046 w 9980"/>
                <a:gd name="T9" fmla="*/ 209556601 h 10000"/>
                <a:gd name="T10" fmla="*/ 543839063 w 9980"/>
                <a:gd name="T11" fmla="*/ 174854502 h 10000"/>
                <a:gd name="T12" fmla="*/ 292843180 w 9980"/>
                <a:gd name="T13" fmla="*/ 283793289 h 10000"/>
                <a:gd name="T14" fmla="*/ 41849789 w 9980"/>
                <a:gd name="T15" fmla="*/ 447321156 h 10000"/>
                <a:gd name="T16" fmla="*/ 11224449 w 9980"/>
                <a:gd name="T17" fmla="*/ 470376980 h 10000"/>
                <a:gd name="T18" fmla="*/ 159185930 w 9980"/>
                <a:gd name="T19" fmla="*/ 536612402 h 10000"/>
                <a:gd name="T20" fmla="*/ 838699122 w 9980"/>
                <a:gd name="T21" fmla="*/ 744424260 h 10000"/>
                <a:gd name="T22" fmla="*/ 1841683506 w 9980"/>
                <a:gd name="T23" fmla="*/ 792279756 h 10000"/>
                <a:gd name="T24" fmla="*/ 2147483647 w 9980"/>
                <a:gd name="T25" fmla="*/ 746169002 h 10000"/>
                <a:gd name="T26" fmla="*/ 2147483647 w 9980"/>
                <a:gd name="T27" fmla="*/ 678509460 h 10000"/>
                <a:gd name="T28" fmla="*/ 2147483647 w 9980"/>
                <a:gd name="T29" fmla="*/ 678509460 h 10000"/>
                <a:gd name="T30" fmla="*/ 2147483647 w 9980"/>
                <a:gd name="T31" fmla="*/ 610766908 h 10000"/>
                <a:gd name="T32" fmla="*/ 2147483647 w 9980"/>
                <a:gd name="T33" fmla="*/ 392815010 h 10000"/>
                <a:gd name="T34" fmla="*/ 2147483647 w 9980"/>
                <a:gd name="T35" fmla="*/ 120347451 h 10000"/>
                <a:gd name="T36" fmla="*/ 2147483647 w 9980"/>
                <a:gd name="T37" fmla="*/ 9902428 h 10000"/>
                <a:gd name="T38" fmla="*/ 2147483647 w 9980"/>
                <a:gd name="T39" fmla="*/ 26306802 h 10000"/>
                <a:gd name="T40" fmla="*/ 2147483647 w 9980"/>
                <a:gd name="T41" fmla="*/ 0 h 10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80" h="10000">
                  <a:moveTo>
                    <a:pt x="7338" y="0"/>
                  </a:moveTo>
                  <a:cubicBezTo>
                    <a:pt x="6885" y="506"/>
                    <a:pt x="6535" y="1151"/>
                    <a:pt x="5980" y="1519"/>
                  </a:cubicBezTo>
                  <a:cubicBezTo>
                    <a:pt x="5426" y="1887"/>
                    <a:pt x="4670" y="1978"/>
                    <a:pt x="4015" y="2207"/>
                  </a:cubicBezTo>
                  <a:cubicBezTo>
                    <a:pt x="2540" y="2895"/>
                    <a:pt x="2950" y="2822"/>
                    <a:pt x="2540" y="2895"/>
                  </a:cubicBezTo>
                  <a:cubicBezTo>
                    <a:pt x="2130" y="2968"/>
                    <a:pt x="1557" y="2645"/>
                    <a:pt x="1557" y="2645"/>
                  </a:cubicBezTo>
                  <a:cubicBezTo>
                    <a:pt x="1066" y="1958"/>
                    <a:pt x="1230" y="2051"/>
                    <a:pt x="1066" y="2207"/>
                  </a:cubicBezTo>
                  <a:cubicBezTo>
                    <a:pt x="902" y="2363"/>
                    <a:pt x="574" y="3582"/>
                    <a:pt x="574" y="3582"/>
                  </a:cubicBezTo>
                  <a:cubicBezTo>
                    <a:pt x="409" y="4270"/>
                    <a:pt x="174" y="5254"/>
                    <a:pt x="82" y="5646"/>
                  </a:cubicBezTo>
                  <a:cubicBezTo>
                    <a:pt x="-10" y="6038"/>
                    <a:pt x="-16" y="5749"/>
                    <a:pt x="22" y="5937"/>
                  </a:cubicBezTo>
                  <a:cubicBezTo>
                    <a:pt x="60" y="6125"/>
                    <a:pt x="42" y="6197"/>
                    <a:pt x="312" y="6773"/>
                  </a:cubicBezTo>
                  <a:cubicBezTo>
                    <a:pt x="583" y="7349"/>
                    <a:pt x="1094" y="8858"/>
                    <a:pt x="1644" y="9396"/>
                  </a:cubicBezTo>
                  <a:cubicBezTo>
                    <a:pt x="2194" y="9934"/>
                    <a:pt x="3153" y="9997"/>
                    <a:pt x="3610" y="10000"/>
                  </a:cubicBezTo>
                  <a:cubicBezTo>
                    <a:pt x="4068" y="10003"/>
                    <a:pt x="3989" y="9657"/>
                    <a:pt x="4389" y="9418"/>
                  </a:cubicBezTo>
                  <a:cubicBezTo>
                    <a:pt x="4788" y="9179"/>
                    <a:pt x="5720" y="8707"/>
                    <a:pt x="6009" y="8564"/>
                  </a:cubicBezTo>
                  <a:cubicBezTo>
                    <a:pt x="6298" y="8421"/>
                    <a:pt x="5883" y="8706"/>
                    <a:pt x="6124" y="8564"/>
                  </a:cubicBezTo>
                  <a:cubicBezTo>
                    <a:pt x="6364" y="8422"/>
                    <a:pt x="7069" y="8310"/>
                    <a:pt x="7455" y="7709"/>
                  </a:cubicBezTo>
                  <a:cubicBezTo>
                    <a:pt x="7841" y="7109"/>
                    <a:pt x="8111" y="5875"/>
                    <a:pt x="8438" y="4958"/>
                  </a:cubicBezTo>
                  <a:cubicBezTo>
                    <a:pt x="8929" y="3812"/>
                    <a:pt x="9701" y="2324"/>
                    <a:pt x="9913" y="1519"/>
                  </a:cubicBezTo>
                  <a:cubicBezTo>
                    <a:pt x="10125" y="713"/>
                    <a:pt x="9778" y="589"/>
                    <a:pt x="9710" y="125"/>
                  </a:cubicBezTo>
                  <a:lnTo>
                    <a:pt x="9128" y="332"/>
                  </a:lnTo>
                  <a:lnTo>
                    <a:pt x="7338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991AC5-AE4A-4778-9924-F01198E0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9017" y="2839710"/>
              <a:ext cx="159745" cy="83404"/>
            </a:xfrm>
            <a:custGeom>
              <a:avLst/>
              <a:gdLst>
                <a:gd name="T0" fmla="*/ 2147483647 w 10000"/>
                <a:gd name="T1" fmla="*/ 11717197 h 9595"/>
                <a:gd name="T2" fmla="*/ 2117831042 w 10000"/>
                <a:gd name="T3" fmla="*/ 1864984 h 9595"/>
                <a:gd name="T4" fmla="*/ 1670018673 w 10000"/>
                <a:gd name="T5" fmla="*/ 1985706 h 9595"/>
                <a:gd name="T6" fmla="*/ 1192608324 w 10000"/>
                <a:gd name="T7" fmla="*/ 11717197 h 9595"/>
                <a:gd name="T8" fmla="*/ 954346452 w 10000"/>
                <a:gd name="T9" fmla="*/ 56295023 h 9595"/>
                <a:gd name="T10" fmla="*/ 0 w 10000"/>
                <a:gd name="T11" fmla="*/ 100895271 h 9595"/>
                <a:gd name="T12" fmla="*/ 238705181 w 10000"/>
                <a:gd name="T13" fmla="*/ 145472777 h 9595"/>
                <a:gd name="T14" fmla="*/ 413599734 w 10000"/>
                <a:gd name="T15" fmla="*/ 172255509 h 9595"/>
                <a:gd name="T16" fmla="*/ 852527046 w 10000"/>
                <a:gd name="T17" fmla="*/ 192499706 h 9595"/>
                <a:gd name="T18" fmla="*/ 1872358309 w 10000"/>
                <a:gd name="T19" fmla="*/ 165736637 h 9595"/>
                <a:gd name="T20" fmla="*/ 2147483647 w 10000"/>
                <a:gd name="T21" fmla="*/ 153539079 h 9595"/>
                <a:gd name="T22" fmla="*/ 2147483647 w 10000"/>
                <a:gd name="T23" fmla="*/ 109902201 h 9595"/>
                <a:gd name="T24" fmla="*/ 2147483647 w 10000"/>
                <a:gd name="T25" fmla="*/ 118909553 h 9595"/>
                <a:gd name="T26" fmla="*/ 2147483647 w 10000"/>
                <a:gd name="T27" fmla="*/ 99771804 h 9595"/>
                <a:gd name="T28" fmla="*/ 2147483647 w 10000"/>
                <a:gd name="T29" fmla="*/ 78603679 h 9595"/>
                <a:gd name="T30" fmla="*/ 2147483647 w 10000"/>
                <a:gd name="T31" fmla="*/ 43215616 h 9595"/>
                <a:gd name="T32" fmla="*/ 2147483647 w 10000"/>
                <a:gd name="T33" fmla="*/ 24356051 h 9595"/>
                <a:gd name="T34" fmla="*/ 2147483647 w 10000"/>
                <a:gd name="T35" fmla="*/ 11717197 h 9595"/>
                <a:gd name="T36" fmla="*/ 2147483647 w 10000"/>
                <a:gd name="T37" fmla="*/ 11717197 h 95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000" h="9595">
                  <a:moveTo>
                    <a:pt x="6210" y="584"/>
                  </a:moveTo>
                  <a:cubicBezTo>
                    <a:pt x="5554" y="325"/>
                    <a:pt x="5389" y="258"/>
                    <a:pt x="5013" y="93"/>
                  </a:cubicBezTo>
                  <a:cubicBezTo>
                    <a:pt x="4637" y="-72"/>
                    <a:pt x="4318" y="17"/>
                    <a:pt x="3953" y="99"/>
                  </a:cubicBezTo>
                  <a:lnTo>
                    <a:pt x="2823" y="584"/>
                  </a:lnTo>
                  <a:lnTo>
                    <a:pt x="2259" y="2806"/>
                  </a:lnTo>
                  <a:lnTo>
                    <a:pt x="0" y="5029"/>
                  </a:lnTo>
                  <a:lnTo>
                    <a:pt x="565" y="7251"/>
                  </a:lnTo>
                  <a:lnTo>
                    <a:pt x="979" y="8586"/>
                  </a:lnTo>
                  <a:lnTo>
                    <a:pt x="2018" y="9595"/>
                  </a:lnTo>
                  <a:lnTo>
                    <a:pt x="4432" y="8261"/>
                  </a:lnTo>
                  <a:lnTo>
                    <a:pt x="6240" y="7653"/>
                  </a:lnTo>
                  <a:lnTo>
                    <a:pt x="7130" y="5478"/>
                  </a:lnTo>
                  <a:lnTo>
                    <a:pt x="9214" y="5927"/>
                  </a:lnTo>
                  <a:lnTo>
                    <a:pt x="9803" y="4973"/>
                  </a:lnTo>
                  <a:cubicBezTo>
                    <a:pt x="9735" y="4622"/>
                    <a:pt x="9905" y="4270"/>
                    <a:pt x="9837" y="3918"/>
                  </a:cubicBezTo>
                  <a:cubicBezTo>
                    <a:pt x="9758" y="2807"/>
                    <a:pt x="10067" y="3265"/>
                    <a:pt x="9987" y="2154"/>
                  </a:cubicBezTo>
                  <a:cubicBezTo>
                    <a:pt x="9527" y="1653"/>
                    <a:pt x="9037" y="1714"/>
                    <a:pt x="8578" y="1214"/>
                  </a:cubicBezTo>
                  <a:cubicBezTo>
                    <a:pt x="8542" y="1004"/>
                    <a:pt x="8505" y="794"/>
                    <a:pt x="8469" y="584"/>
                  </a:cubicBezTo>
                  <a:lnTo>
                    <a:pt x="6210" y="58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87312F-E1E1-4E43-975B-0DE274DF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779" y="3055802"/>
              <a:ext cx="218698" cy="168705"/>
            </a:xfrm>
            <a:custGeom>
              <a:avLst/>
              <a:gdLst>
                <a:gd name="T0" fmla="*/ 2147483647 w 10000"/>
                <a:gd name="T1" fmla="*/ 293810106 h 10000"/>
                <a:gd name="T2" fmla="*/ 1846282842 w 10000"/>
                <a:gd name="T3" fmla="*/ 293810106 h 10000"/>
                <a:gd name="T4" fmla="*/ 0 w 10000"/>
                <a:gd name="T5" fmla="*/ 0 h 10000"/>
                <a:gd name="T6" fmla="*/ 0 w 10000"/>
                <a:gd name="T7" fmla="*/ 587019553 h 10000"/>
                <a:gd name="T8" fmla="*/ 924200281 w 10000"/>
                <a:gd name="T9" fmla="*/ 1468447271 h 10000"/>
                <a:gd name="T10" fmla="*/ 1379187541 w 10000"/>
                <a:gd name="T11" fmla="*/ 2147483647 h 10000"/>
                <a:gd name="T12" fmla="*/ 924200281 w 10000"/>
                <a:gd name="T13" fmla="*/ 2147483647 h 10000"/>
                <a:gd name="T14" fmla="*/ 1846282842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2147483647 h 10000"/>
                <a:gd name="T28" fmla="*/ 2147483647 w 10000"/>
                <a:gd name="T29" fmla="*/ 2147483647 h 10000"/>
                <a:gd name="T30" fmla="*/ 2147483647 w 10000"/>
                <a:gd name="T31" fmla="*/ 2147483647 h 10000"/>
                <a:gd name="T32" fmla="*/ 2147483647 w 10000"/>
                <a:gd name="T33" fmla="*/ 2147483647 h 10000"/>
                <a:gd name="T34" fmla="*/ 2147483647 w 10000"/>
                <a:gd name="T35" fmla="*/ 2147483647 h 10000"/>
                <a:gd name="T36" fmla="*/ 2147483647 w 10000"/>
                <a:gd name="T37" fmla="*/ 2147483647 h 10000"/>
                <a:gd name="T38" fmla="*/ 2147483647 w 10000"/>
                <a:gd name="T39" fmla="*/ 2147483647 h 10000"/>
                <a:gd name="T40" fmla="*/ 2147483647 w 10000"/>
                <a:gd name="T41" fmla="*/ 1761659502 h 10000"/>
                <a:gd name="T42" fmla="*/ 2147483647 w 10000"/>
                <a:gd name="T43" fmla="*/ 587019553 h 10000"/>
                <a:gd name="T44" fmla="*/ 2147483647 w 10000"/>
                <a:gd name="T45" fmla="*/ 0 h 10000"/>
                <a:gd name="T46" fmla="*/ 2147483647 w 10000"/>
                <a:gd name="T47" fmla="*/ 293810106 h 100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00" h="10000">
                  <a:moveTo>
                    <a:pt x="3636" y="522"/>
                  </a:moveTo>
                  <a:lnTo>
                    <a:pt x="909" y="522"/>
                  </a:lnTo>
                  <a:lnTo>
                    <a:pt x="0" y="0"/>
                  </a:lnTo>
                  <a:lnTo>
                    <a:pt x="0" y="1043"/>
                  </a:lnTo>
                  <a:lnTo>
                    <a:pt x="455" y="2609"/>
                  </a:lnTo>
                  <a:cubicBezTo>
                    <a:pt x="530" y="3171"/>
                    <a:pt x="604" y="3733"/>
                    <a:pt x="679" y="4295"/>
                  </a:cubicBezTo>
                  <a:cubicBezTo>
                    <a:pt x="604" y="4631"/>
                    <a:pt x="530" y="4968"/>
                    <a:pt x="455" y="5304"/>
                  </a:cubicBezTo>
                  <a:lnTo>
                    <a:pt x="909" y="6348"/>
                  </a:lnTo>
                  <a:lnTo>
                    <a:pt x="1598" y="7682"/>
                  </a:lnTo>
                  <a:cubicBezTo>
                    <a:pt x="2779" y="7328"/>
                    <a:pt x="2976" y="7157"/>
                    <a:pt x="4110" y="6712"/>
                  </a:cubicBezTo>
                  <a:lnTo>
                    <a:pt x="4448" y="7069"/>
                  </a:lnTo>
                  <a:lnTo>
                    <a:pt x="5010" y="7076"/>
                  </a:lnTo>
                  <a:cubicBezTo>
                    <a:pt x="5007" y="7181"/>
                    <a:pt x="5003" y="7286"/>
                    <a:pt x="5000" y="7391"/>
                  </a:cubicBezTo>
                  <a:lnTo>
                    <a:pt x="4545" y="7913"/>
                  </a:lnTo>
                  <a:lnTo>
                    <a:pt x="5000" y="10000"/>
                  </a:lnTo>
                  <a:lnTo>
                    <a:pt x="6818" y="8435"/>
                  </a:lnTo>
                  <a:lnTo>
                    <a:pt x="8636" y="8435"/>
                  </a:lnTo>
                  <a:lnTo>
                    <a:pt x="9545" y="6870"/>
                  </a:lnTo>
                  <a:lnTo>
                    <a:pt x="10000" y="6870"/>
                  </a:lnTo>
                  <a:lnTo>
                    <a:pt x="7273" y="5826"/>
                  </a:lnTo>
                  <a:cubicBezTo>
                    <a:pt x="7121" y="4927"/>
                    <a:pt x="6970" y="4029"/>
                    <a:pt x="6818" y="3130"/>
                  </a:cubicBezTo>
                  <a:lnTo>
                    <a:pt x="8636" y="1043"/>
                  </a:lnTo>
                  <a:lnTo>
                    <a:pt x="5909" y="0"/>
                  </a:lnTo>
                  <a:lnTo>
                    <a:pt x="3636" y="5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4B5004C-4D81-4A07-8664-3527FB4F1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37" y="2919323"/>
              <a:ext cx="136924" cy="77718"/>
            </a:xfrm>
            <a:custGeom>
              <a:avLst/>
              <a:gdLst>
                <a:gd name="T0" fmla="*/ 1523412940 w 10000"/>
                <a:gd name="T1" fmla="*/ 20703172 h 11466"/>
                <a:gd name="T2" fmla="*/ 1384973249 w 10000"/>
                <a:gd name="T3" fmla="*/ 13260037 h 11466"/>
                <a:gd name="T4" fmla="*/ 1107889269 w 10000"/>
                <a:gd name="T5" fmla="*/ 5816929 h 11466"/>
                <a:gd name="T6" fmla="*/ 705952907 w 10000"/>
                <a:gd name="T7" fmla="*/ 11598732 h 11466"/>
                <a:gd name="T8" fmla="*/ 629180878 w 10000"/>
                <a:gd name="T9" fmla="*/ 0 h 11466"/>
                <a:gd name="T10" fmla="*/ 415505657 w 10000"/>
                <a:gd name="T11" fmla="*/ 11182239 h 11466"/>
                <a:gd name="T12" fmla="*/ 0 w 10000"/>
                <a:gd name="T13" fmla="*/ 35589387 h 11466"/>
                <a:gd name="T14" fmla="*/ 0 w 10000"/>
                <a:gd name="T15" fmla="*/ 50474506 h 11466"/>
                <a:gd name="T16" fmla="*/ 277065955 w 10000"/>
                <a:gd name="T17" fmla="*/ 50474506 h 11466"/>
                <a:gd name="T18" fmla="*/ 408729233 w 10000"/>
                <a:gd name="T19" fmla="*/ 68272305 h 11466"/>
                <a:gd name="T20" fmla="*/ 553945349 w 10000"/>
                <a:gd name="T21" fmla="*/ 65360750 h 11466"/>
                <a:gd name="T22" fmla="*/ 860112323 w 10000"/>
                <a:gd name="T23" fmla="*/ 53797304 h 11466"/>
                <a:gd name="T24" fmla="*/ 1019100903 w 10000"/>
                <a:gd name="T25" fmla="*/ 60412870 h 11466"/>
                <a:gd name="T26" fmla="*/ 1523412940 w 10000"/>
                <a:gd name="T27" fmla="*/ 50474506 h 11466"/>
                <a:gd name="T28" fmla="*/ 1800478906 w 10000"/>
                <a:gd name="T29" fmla="*/ 43031399 h 11466"/>
                <a:gd name="T30" fmla="*/ 1938918597 w 10000"/>
                <a:gd name="T31" fmla="*/ 43031399 h 11466"/>
                <a:gd name="T32" fmla="*/ 1800478906 w 10000"/>
                <a:gd name="T33" fmla="*/ 35589387 h 11466"/>
                <a:gd name="T34" fmla="*/ 1523412940 w 10000"/>
                <a:gd name="T35" fmla="*/ 20703172 h 114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1466">
                  <a:moveTo>
                    <a:pt x="7857" y="3477"/>
                  </a:moveTo>
                  <a:lnTo>
                    <a:pt x="7143" y="2227"/>
                  </a:lnTo>
                  <a:lnTo>
                    <a:pt x="5714" y="977"/>
                  </a:lnTo>
                  <a:lnTo>
                    <a:pt x="3641" y="1948"/>
                  </a:lnTo>
                  <a:cubicBezTo>
                    <a:pt x="3532" y="1206"/>
                    <a:pt x="3354" y="742"/>
                    <a:pt x="3245" y="0"/>
                  </a:cubicBezTo>
                  <a:lnTo>
                    <a:pt x="2143" y="1878"/>
                  </a:lnTo>
                  <a:lnTo>
                    <a:pt x="0" y="5977"/>
                  </a:lnTo>
                  <a:lnTo>
                    <a:pt x="0" y="8477"/>
                  </a:lnTo>
                  <a:lnTo>
                    <a:pt x="1429" y="8477"/>
                  </a:lnTo>
                  <a:lnTo>
                    <a:pt x="2108" y="11466"/>
                  </a:lnTo>
                  <a:lnTo>
                    <a:pt x="2857" y="10977"/>
                  </a:lnTo>
                  <a:lnTo>
                    <a:pt x="4436" y="9035"/>
                  </a:lnTo>
                  <a:lnTo>
                    <a:pt x="5256" y="10146"/>
                  </a:lnTo>
                  <a:lnTo>
                    <a:pt x="7857" y="8477"/>
                  </a:lnTo>
                  <a:lnTo>
                    <a:pt x="9286" y="7227"/>
                  </a:lnTo>
                  <a:lnTo>
                    <a:pt x="10000" y="7227"/>
                  </a:lnTo>
                  <a:lnTo>
                    <a:pt x="9286" y="5977"/>
                  </a:lnTo>
                  <a:lnTo>
                    <a:pt x="7857" y="347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095B52-E701-4D1C-A392-0468DC272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475" y="2744932"/>
              <a:ext cx="85577" cy="89091"/>
            </a:xfrm>
            <a:custGeom>
              <a:avLst/>
              <a:gdLst>
                <a:gd name="T0" fmla="*/ 43091458 w 10056"/>
                <a:gd name="T1" fmla="*/ 105833347 h 10000"/>
                <a:gd name="T2" fmla="*/ 60516545 w 10056"/>
                <a:gd name="T3" fmla="*/ 148181948 h 10000"/>
                <a:gd name="T4" fmla="*/ 95382098 w 10056"/>
                <a:gd name="T5" fmla="*/ 169343381 h 10000"/>
                <a:gd name="T6" fmla="*/ 127165973 w 10056"/>
                <a:gd name="T7" fmla="*/ 196710131 h 10000"/>
                <a:gd name="T8" fmla="*/ 159904912 w 10056"/>
                <a:gd name="T9" fmla="*/ 231533339 h 10000"/>
                <a:gd name="T10" fmla="*/ 180375846 w 10056"/>
                <a:gd name="T11" fmla="*/ 174299266 h 10000"/>
                <a:gd name="T12" fmla="*/ 168237950 w 10056"/>
                <a:gd name="T13" fmla="*/ 131951061 h 10000"/>
                <a:gd name="T14" fmla="*/ 181386826 w 10056"/>
                <a:gd name="T15" fmla="*/ 75990916 h 10000"/>
                <a:gd name="T16" fmla="*/ 155827284 w 10056"/>
                <a:gd name="T17" fmla="*/ 54825744 h 10000"/>
                <a:gd name="T18" fmla="*/ 130232265 w 10056"/>
                <a:gd name="T19" fmla="*/ 42323709 h 10000"/>
                <a:gd name="T20" fmla="*/ 95382098 w 10056"/>
                <a:gd name="T21" fmla="*/ 21161829 h 10000"/>
                <a:gd name="T22" fmla="*/ 60516545 w 10056"/>
                <a:gd name="T23" fmla="*/ 21161829 h 10000"/>
                <a:gd name="T24" fmla="*/ 43091458 w 10056"/>
                <a:gd name="T25" fmla="*/ 0 h 10000"/>
                <a:gd name="T26" fmla="*/ 8243820 w 10056"/>
                <a:gd name="T27" fmla="*/ 21161829 h 10000"/>
                <a:gd name="T28" fmla="*/ 0 w 10056"/>
                <a:gd name="T29" fmla="*/ 22481897 h 10000"/>
                <a:gd name="T30" fmla="*/ 16414107 w 10056"/>
                <a:gd name="T31" fmla="*/ 79716022 h 10000"/>
                <a:gd name="T32" fmla="*/ 43091458 w 10056"/>
                <a:gd name="T33" fmla="*/ 105833347 h 100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56" h="10000">
                  <a:moveTo>
                    <a:pt x="2389" y="4571"/>
                  </a:moveTo>
                  <a:lnTo>
                    <a:pt x="3355" y="6400"/>
                  </a:lnTo>
                  <a:lnTo>
                    <a:pt x="5288" y="7314"/>
                  </a:lnTo>
                  <a:lnTo>
                    <a:pt x="7050" y="8496"/>
                  </a:lnTo>
                  <a:lnTo>
                    <a:pt x="8865" y="10000"/>
                  </a:lnTo>
                  <a:cubicBezTo>
                    <a:pt x="8961" y="9105"/>
                    <a:pt x="9904" y="8423"/>
                    <a:pt x="10000" y="7528"/>
                  </a:cubicBezTo>
                  <a:lnTo>
                    <a:pt x="9327" y="5699"/>
                  </a:lnTo>
                  <a:cubicBezTo>
                    <a:pt x="9382" y="4965"/>
                    <a:pt x="10001" y="4016"/>
                    <a:pt x="10056" y="3282"/>
                  </a:cubicBezTo>
                  <a:lnTo>
                    <a:pt x="8639" y="2368"/>
                  </a:lnTo>
                  <a:lnTo>
                    <a:pt x="7220" y="1828"/>
                  </a:lnTo>
                  <a:lnTo>
                    <a:pt x="5288" y="914"/>
                  </a:lnTo>
                  <a:lnTo>
                    <a:pt x="3355" y="914"/>
                  </a:lnTo>
                  <a:lnTo>
                    <a:pt x="2389" y="0"/>
                  </a:lnTo>
                  <a:lnTo>
                    <a:pt x="457" y="914"/>
                  </a:lnTo>
                  <a:lnTo>
                    <a:pt x="0" y="971"/>
                  </a:lnTo>
                  <a:cubicBezTo>
                    <a:pt x="152" y="1866"/>
                    <a:pt x="757" y="2548"/>
                    <a:pt x="910" y="3443"/>
                  </a:cubicBezTo>
                  <a:lnTo>
                    <a:pt x="2389" y="457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E53458-5333-4171-8336-41DC645F7497}"/>
                </a:ext>
              </a:extLst>
            </p:cNvPr>
            <p:cNvSpPr>
              <a:spLocks/>
            </p:cNvSpPr>
            <p:nvPr/>
          </p:nvSpPr>
          <p:spPr bwMode="auto">
            <a:xfrm rot="21133526">
              <a:off x="5830127" y="2955339"/>
              <a:ext cx="106497" cy="56867"/>
            </a:xfrm>
            <a:custGeom>
              <a:avLst/>
              <a:gdLst>
                <a:gd name="T0" fmla="*/ 0 w 1912593"/>
                <a:gd name="T1" fmla="*/ 0 h 1229193"/>
                <a:gd name="T2" fmla="*/ 0 w 1912593"/>
                <a:gd name="T3" fmla="*/ 0 h 1229193"/>
                <a:gd name="T4" fmla="*/ 0 w 1912593"/>
                <a:gd name="T5" fmla="*/ 0 h 1229193"/>
                <a:gd name="T6" fmla="*/ 0 w 1912593"/>
                <a:gd name="T7" fmla="*/ 0 h 1229193"/>
                <a:gd name="T8" fmla="*/ 0 w 1912593"/>
                <a:gd name="T9" fmla="*/ 0 h 1229193"/>
                <a:gd name="T10" fmla="*/ 0 w 1912593"/>
                <a:gd name="T11" fmla="*/ 0 h 1229193"/>
                <a:gd name="T12" fmla="*/ 0 w 1912593"/>
                <a:gd name="T13" fmla="*/ 0 h 1229193"/>
                <a:gd name="T14" fmla="*/ 0 w 1912593"/>
                <a:gd name="T15" fmla="*/ 0 h 1229193"/>
                <a:gd name="T16" fmla="*/ 0 w 1912593"/>
                <a:gd name="T17" fmla="*/ 0 h 1229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2593" h="1229193">
                  <a:moveTo>
                    <a:pt x="0" y="233280"/>
                  </a:moveTo>
                  <a:lnTo>
                    <a:pt x="83793" y="1154242"/>
                  </a:lnTo>
                  <a:lnTo>
                    <a:pt x="1103124" y="1229193"/>
                  </a:lnTo>
                  <a:lnTo>
                    <a:pt x="1912593" y="314793"/>
                  </a:lnTo>
                  <a:lnTo>
                    <a:pt x="1792672" y="0"/>
                  </a:lnTo>
                  <a:lnTo>
                    <a:pt x="1124055" y="252554"/>
                  </a:lnTo>
                  <a:cubicBezTo>
                    <a:pt x="892871" y="224853"/>
                    <a:pt x="379360" y="273001"/>
                    <a:pt x="148176" y="245300"/>
                  </a:cubicBezTo>
                  <a:lnTo>
                    <a:pt x="128763" y="242675"/>
                  </a:lnTo>
                  <a:lnTo>
                    <a:pt x="0" y="23328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1F35244-A6EC-49AD-BDC9-72F269B1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32" y="2966712"/>
              <a:ext cx="171155" cy="178182"/>
            </a:xfrm>
            <a:custGeom>
              <a:avLst/>
              <a:gdLst>
                <a:gd name="T0" fmla="*/ 0 w 3644175"/>
                <a:gd name="T1" fmla="*/ 0 h 3780713"/>
                <a:gd name="T2" fmla="*/ 0 w 3644175"/>
                <a:gd name="T3" fmla="*/ 0 h 3780713"/>
                <a:gd name="T4" fmla="*/ 0 w 3644175"/>
                <a:gd name="T5" fmla="*/ 0 h 3780713"/>
                <a:gd name="T6" fmla="*/ 0 w 3644175"/>
                <a:gd name="T7" fmla="*/ 0 h 3780713"/>
                <a:gd name="T8" fmla="*/ 0 w 3644175"/>
                <a:gd name="T9" fmla="*/ 0 h 3780713"/>
                <a:gd name="T10" fmla="*/ 0 w 3644175"/>
                <a:gd name="T11" fmla="*/ 0 h 3780713"/>
                <a:gd name="T12" fmla="*/ 0 w 3644175"/>
                <a:gd name="T13" fmla="*/ 0 h 3780713"/>
                <a:gd name="T14" fmla="*/ 0 w 3644175"/>
                <a:gd name="T15" fmla="*/ 0 h 3780713"/>
                <a:gd name="T16" fmla="*/ 0 w 3644175"/>
                <a:gd name="T17" fmla="*/ 0 h 3780713"/>
                <a:gd name="T18" fmla="*/ 0 w 3644175"/>
                <a:gd name="T19" fmla="*/ 0 h 3780713"/>
                <a:gd name="T20" fmla="*/ 0 w 3644175"/>
                <a:gd name="T21" fmla="*/ 0 h 3780713"/>
                <a:gd name="T22" fmla="*/ 0 w 3644175"/>
                <a:gd name="T23" fmla="*/ 0 h 3780713"/>
                <a:gd name="T24" fmla="*/ 0 w 3644175"/>
                <a:gd name="T25" fmla="*/ 0 h 3780713"/>
                <a:gd name="T26" fmla="*/ 0 w 3644175"/>
                <a:gd name="T27" fmla="*/ 0 h 3780713"/>
                <a:gd name="T28" fmla="*/ 0 w 3644175"/>
                <a:gd name="T29" fmla="*/ 0 h 3780713"/>
                <a:gd name="T30" fmla="*/ 0 w 3644175"/>
                <a:gd name="T31" fmla="*/ 0 h 3780713"/>
                <a:gd name="T32" fmla="*/ 0 w 3644175"/>
                <a:gd name="T33" fmla="*/ 0 h 3780713"/>
                <a:gd name="T34" fmla="*/ 0 w 3644175"/>
                <a:gd name="T35" fmla="*/ 0 h 3780713"/>
                <a:gd name="T36" fmla="*/ 0 w 3644175"/>
                <a:gd name="T37" fmla="*/ 0 h 3780713"/>
                <a:gd name="T38" fmla="*/ 0 w 3644175"/>
                <a:gd name="T39" fmla="*/ 0 h 37807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44175" h="3780713">
                  <a:moveTo>
                    <a:pt x="2018109" y="0"/>
                  </a:moveTo>
                  <a:lnTo>
                    <a:pt x="1131347" y="970851"/>
                  </a:lnTo>
                  <a:lnTo>
                    <a:pt x="106496" y="992543"/>
                  </a:lnTo>
                  <a:lnTo>
                    <a:pt x="0" y="1285960"/>
                  </a:lnTo>
                  <a:lnTo>
                    <a:pt x="250657" y="1838746"/>
                  </a:lnTo>
                  <a:lnTo>
                    <a:pt x="476240" y="1522355"/>
                  </a:lnTo>
                  <a:lnTo>
                    <a:pt x="637449" y="1360281"/>
                  </a:lnTo>
                  <a:lnTo>
                    <a:pt x="900975" y="1622129"/>
                  </a:lnTo>
                  <a:lnTo>
                    <a:pt x="1125827" y="2401618"/>
                  </a:lnTo>
                  <a:lnTo>
                    <a:pt x="1614428" y="2951232"/>
                  </a:lnTo>
                  <a:cubicBezTo>
                    <a:pt x="2156362" y="3074631"/>
                    <a:pt x="2677783" y="3504219"/>
                    <a:pt x="3209460" y="3780713"/>
                  </a:cubicBezTo>
                  <a:lnTo>
                    <a:pt x="1455611" y="1667100"/>
                  </a:lnTo>
                  <a:lnTo>
                    <a:pt x="1543203" y="1366330"/>
                  </a:lnTo>
                  <a:lnTo>
                    <a:pt x="1755414" y="1517198"/>
                  </a:lnTo>
                  <a:lnTo>
                    <a:pt x="3644175" y="1622129"/>
                  </a:lnTo>
                  <a:lnTo>
                    <a:pt x="3394079" y="610450"/>
                  </a:lnTo>
                  <a:lnTo>
                    <a:pt x="3170007" y="750786"/>
                  </a:lnTo>
                  <a:lnTo>
                    <a:pt x="2480463" y="641709"/>
                  </a:lnTo>
                  <a:lnTo>
                    <a:pt x="2078068" y="137463"/>
                  </a:lnTo>
                  <a:lnTo>
                    <a:pt x="2018109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65B9D63-04E2-4C62-8833-CFDAF64CC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196" y="3029265"/>
              <a:ext cx="117907" cy="117524"/>
            </a:xfrm>
            <a:custGeom>
              <a:avLst/>
              <a:gdLst>
                <a:gd name="T0" fmla="*/ 0 w 2398426"/>
                <a:gd name="T1" fmla="*/ 0 h 2488994"/>
                <a:gd name="T2" fmla="*/ 0 w 2398426"/>
                <a:gd name="T3" fmla="*/ 0 h 2488994"/>
                <a:gd name="T4" fmla="*/ 0 w 2398426"/>
                <a:gd name="T5" fmla="*/ 0 h 2488994"/>
                <a:gd name="T6" fmla="*/ 0 w 2398426"/>
                <a:gd name="T7" fmla="*/ 0 h 2488994"/>
                <a:gd name="T8" fmla="*/ 0 w 2398426"/>
                <a:gd name="T9" fmla="*/ 0 h 2488994"/>
                <a:gd name="T10" fmla="*/ 0 w 2398426"/>
                <a:gd name="T11" fmla="*/ 0 h 2488994"/>
                <a:gd name="T12" fmla="*/ 0 w 2398426"/>
                <a:gd name="T13" fmla="*/ 0 h 2488994"/>
                <a:gd name="T14" fmla="*/ 0 w 2398426"/>
                <a:gd name="T15" fmla="*/ 0 h 24889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8426" h="2488994">
                  <a:moveTo>
                    <a:pt x="2113613" y="269822"/>
                  </a:moveTo>
                  <a:lnTo>
                    <a:pt x="254833" y="149901"/>
                  </a:lnTo>
                  <a:lnTo>
                    <a:pt x="74951" y="0"/>
                  </a:lnTo>
                  <a:lnTo>
                    <a:pt x="0" y="329783"/>
                  </a:lnTo>
                  <a:lnTo>
                    <a:pt x="1691048" y="2488994"/>
                  </a:lnTo>
                  <a:lnTo>
                    <a:pt x="2177788" y="1556144"/>
                  </a:lnTo>
                  <a:lnTo>
                    <a:pt x="2398426" y="1439055"/>
                  </a:lnTo>
                  <a:lnTo>
                    <a:pt x="2113613" y="2698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CE5368A-2769-44EE-AD03-0A1145F71BCE}"/>
                </a:ext>
              </a:extLst>
            </p:cNvPr>
            <p:cNvSpPr>
              <a:spLocks/>
            </p:cNvSpPr>
            <p:nvPr/>
          </p:nvSpPr>
          <p:spPr bwMode="auto">
            <a:xfrm rot="286500">
              <a:off x="5991773" y="3101296"/>
              <a:ext cx="53248" cy="70136"/>
            </a:xfrm>
            <a:custGeom>
              <a:avLst/>
              <a:gdLst>
                <a:gd name="T0" fmla="*/ 0 w 1259245"/>
                <a:gd name="T1" fmla="*/ 0 h 1506961"/>
                <a:gd name="T2" fmla="*/ 0 w 1259245"/>
                <a:gd name="T3" fmla="*/ 0 h 1506961"/>
                <a:gd name="T4" fmla="*/ 0 w 1259245"/>
                <a:gd name="T5" fmla="*/ 0 h 1506961"/>
                <a:gd name="T6" fmla="*/ 0 w 1259245"/>
                <a:gd name="T7" fmla="*/ 0 h 1506961"/>
                <a:gd name="T8" fmla="*/ 0 w 1259245"/>
                <a:gd name="T9" fmla="*/ 0 h 1506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9245" h="1506961">
                  <a:moveTo>
                    <a:pt x="459998" y="0"/>
                  </a:moveTo>
                  <a:lnTo>
                    <a:pt x="0" y="967315"/>
                  </a:lnTo>
                  <a:lnTo>
                    <a:pt x="599606" y="1506961"/>
                  </a:lnTo>
                  <a:lnTo>
                    <a:pt x="1259243" y="571259"/>
                  </a:lnTo>
                  <a:lnTo>
                    <a:pt x="459998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7C86505-3D78-4A84-AB41-BC295593D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675" y="2979980"/>
              <a:ext cx="85577" cy="68240"/>
            </a:xfrm>
            <a:custGeom>
              <a:avLst/>
              <a:gdLst>
                <a:gd name="T0" fmla="*/ 0 w 1678899"/>
                <a:gd name="T1" fmla="*/ 0 h 1259174"/>
                <a:gd name="T2" fmla="*/ 0 w 1678899"/>
                <a:gd name="T3" fmla="*/ 0 h 1259174"/>
                <a:gd name="T4" fmla="*/ 0 w 1678899"/>
                <a:gd name="T5" fmla="*/ 0 h 1259174"/>
                <a:gd name="T6" fmla="*/ 0 w 1678899"/>
                <a:gd name="T7" fmla="*/ 0 h 1259174"/>
                <a:gd name="T8" fmla="*/ 0 w 1678899"/>
                <a:gd name="T9" fmla="*/ 0 h 1259174"/>
                <a:gd name="T10" fmla="*/ 0 w 1678899"/>
                <a:gd name="T11" fmla="*/ 0 h 1259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899" h="1259174">
                  <a:moveTo>
                    <a:pt x="209862" y="1154242"/>
                  </a:moveTo>
                  <a:lnTo>
                    <a:pt x="1678899" y="1259174"/>
                  </a:lnTo>
                  <a:lnTo>
                    <a:pt x="1663908" y="899410"/>
                  </a:lnTo>
                  <a:lnTo>
                    <a:pt x="854439" y="0"/>
                  </a:lnTo>
                  <a:lnTo>
                    <a:pt x="0" y="269823"/>
                  </a:lnTo>
                  <a:lnTo>
                    <a:pt x="209862" y="115424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1D06999-6F74-472F-96E1-B377EEDD1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889" y="3042534"/>
              <a:ext cx="119808" cy="115628"/>
            </a:xfrm>
            <a:custGeom>
              <a:avLst/>
              <a:gdLst>
                <a:gd name="T0" fmla="*/ 0 w 2578308"/>
                <a:gd name="T1" fmla="*/ 0 h 2368446"/>
                <a:gd name="T2" fmla="*/ 0 w 2578308"/>
                <a:gd name="T3" fmla="*/ 0 h 2368446"/>
                <a:gd name="T4" fmla="*/ 0 w 2578308"/>
                <a:gd name="T5" fmla="*/ 0 h 2368446"/>
                <a:gd name="T6" fmla="*/ 0 w 2578308"/>
                <a:gd name="T7" fmla="*/ 0 h 2368446"/>
                <a:gd name="T8" fmla="*/ 0 w 2578308"/>
                <a:gd name="T9" fmla="*/ 0 h 2368446"/>
                <a:gd name="T10" fmla="*/ 0 w 2578308"/>
                <a:gd name="T11" fmla="*/ 0 h 2368446"/>
                <a:gd name="T12" fmla="*/ 0 w 2578308"/>
                <a:gd name="T13" fmla="*/ 0 h 2368446"/>
                <a:gd name="T14" fmla="*/ 0 w 2578308"/>
                <a:gd name="T15" fmla="*/ 0 h 2368446"/>
                <a:gd name="T16" fmla="*/ 0 w 2578308"/>
                <a:gd name="T17" fmla="*/ 0 h 2368446"/>
                <a:gd name="T18" fmla="*/ 0 w 2578308"/>
                <a:gd name="T19" fmla="*/ 0 h 2368446"/>
                <a:gd name="T20" fmla="*/ 0 w 2578308"/>
                <a:gd name="T21" fmla="*/ 0 h 2368446"/>
                <a:gd name="T22" fmla="*/ 0 w 2578308"/>
                <a:gd name="T23" fmla="*/ 0 h 23684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8308" h="2368446">
                  <a:moveTo>
                    <a:pt x="0" y="0"/>
                  </a:moveTo>
                  <a:lnTo>
                    <a:pt x="254833" y="1154242"/>
                  </a:lnTo>
                  <a:lnTo>
                    <a:pt x="104931" y="1259173"/>
                  </a:lnTo>
                  <a:lnTo>
                    <a:pt x="855821" y="1873287"/>
                  </a:lnTo>
                  <a:lnTo>
                    <a:pt x="1111621" y="1524299"/>
                  </a:lnTo>
                  <a:lnTo>
                    <a:pt x="1734645" y="2033965"/>
                  </a:lnTo>
                  <a:lnTo>
                    <a:pt x="1633928" y="2368446"/>
                  </a:lnTo>
                  <a:lnTo>
                    <a:pt x="2338465" y="2263514"/>
                  </a:lnTo>
                  <a:lnTo>
                    <a:pt x="2578308" y="1514006"/>
                  </a:lnTo>
                  <a:lnTo>
                    <a:pt x="2113613" y="224852"/>
                  </a:lnTo>
                  <a:lnTo>
                    <a:pt x="1439056" y="149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4A6DCD9-820B-4E41-A208-F29322828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218" y="3114565"/>
              <a:ext cx="47544" cy="58761"/>
            </a:xfrm>
            <a:custGeom>
              <a:avLst/>
              <a:gdLst>
                <a:gd name="T0" fmla="*/ 0 w 1097536"/>
                <a:gd name="T1" fmla="*/ 0 h 1184223"/>
                <a:gd name="T2" fmla="*/ 0 w 1097536"/>
                <a:gd name="T3" fmla="*/ 0 h 1184223"/>
                <a:gd name="T4" fmla="*/ 0 w 1097536"/>
                <a:gd name="T5" fmla="*/ 0 h 1184223"/>
                <a:gd name="T6" fmla="*/ 0 w 1097536"/>
                <a:gd name="T7" fmla="*/ 0 h 1184223"/>
                <a:gd name="T8" fmla="*/ 0 w 1097536"/>
                <a:gd name="T9" fmla="*/ 0 h 1184223"/>
                <a:gd name="T10" fmla="*/ 0 w 1097536"/>
                <a:gd name="T11" fmla="*/ 0 h 11842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97536" h="1184223">
                  <a:moveTo>
                    <a:pt x="482939" y="0"/>
                  </a:moveTo>
                  <a:lnTo>
                    <a:pt x="0" y="416160"/>
                  </a:lnTo>
                  <a:lnTo>
                    <a:pt x="452959" y="1184223"/>
                  </a:lnTo>
                  <a:lnTo>
                    <a:pt x="1067555" y="824459"/>
                  </a:lnTo>
                  <a:lnTo>
                    <a:pt x="1097536" y="509666"/>
                  </a:lnTo>
                  <a:lnTo>
                    <a:pt x="482939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E16E95E-BADB-4BB0-BECE-8314929C5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137" y="3146789"/>
              <a:ext cx="77970" cy="72031"/>
            </a:xfrm>
            <a:custGeom>
              <a:avLst/>
              <a:gdLst>
                <a:gd name="T0" fmla="*/ 0 w 1852882"/>
                <a:gd name="T1" fmla="*/ 0 h 1521018"/>
                <a:gd name="T2" fmla="*/ 0 w 1852882"/>
                <a:gd name="T3" fmla="*/ 0 h 1521018"/>
                <a:gd name="T4" fmla="*/ 0 w 1852882"/>
                <a:gd name="T5" fmla="*/ 0 h 1521018"/>
                <a:gd name="T6" fmla="*/ 0 w 1852882"/>
                <a:gd name="T7" fmla="*/ 0 h 1521018"/>
                <a:gd name="T8" fmla="*/ 0 w 1852882"/>
                <a:gd name="T9" fmla="*/ 0 h 1521018"/>
                <a:gd name="T10" fmla="*/ 0 w 1852882"/>
                <a:gd name="T11" fmla="*/ 0 h 1521018"/>
                <a:gd name="T12" fmla="*/ 0 w 1852882"/>
                <a:gd name="T13" fmla="*/ 0 h 1521018"/>
                <a:gd name="T14" fmla="*/ 0 w 1852882"/>
                <a:gd name="T15" fmla="*/ 0 h 1521018"/>
                <a:gd name="T16" fmla="*/ 0 w 1852882"/>
                <a:gd name="T17" fmla="*/ 0 h 1521018"/>
                <a:gd name="T18" fmla="*/ 0 w 1852882"/>
                <a:gd name="T19" fmla="*/ 0 h 1521018"/>
                <a:gd name="T20" fmla="*/ 0 w 1852882"/>
                <a:gd name="T21" fmla="*/ 0 h 15210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52882" h="1521018">
                  <a:moveTo>
                    <a:pt x="0" y="507061"/>
                  </a:moveTo>
                  <a:lnTo>
                    <a:pt x="0" y="1211599"/>
                  </a:lnTo>
                  <a:lnTo>
                    <a:pt x="435424" y="1521018"/>
                  </a:lnTo>
                  <a:lnTo>
                    <a:pt x="839449" y="1391481"/>
                  </a:lnTo>
                  <a:lnTo>
                    <a:pt x="1763339" y="952692"/>
                  </a:lnTo>
                  <a:lnTo>
                    <a:pt x="1852882" y="743963"/>
                  </a:lnTo>
                  <a:lnTo>
                    <a:pt x="1756379" y="372784"/>
                  </a:lnTo>
                  <a:lnTo>
                    <a:pt x="1563372" y="307281"/>
                  </a:lnTo>
                  <a:lnTo>
                    <a:pt x="1370668" y="0"/>
                  </a:lnTo>
                  <a:lnTo>
                    <a:pt x="644577" y="177278"/>
                  </a:lnTo>
                  <a:lnTo>
                    <a:pt x="0" y="50706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4F1F577-6700-4510-A0A7-C7E4AC460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4594" y="3135416"/>
              <a:ext cx="64659" cy="130794"/>
            </a:xfrm>
            <a:custGeom>
              <a:avLst/>
              <a:gdLst>
                <a:gd name="T0" fmla="*/ 0 w 444747"/>
                <a:gd name="T1" fmla="*/ 6 h 900169"/>
                <a:gd name="T2" fmla="*/ 3 w 444747"/>
                <a:gd name="T3" fmla="*/ 8 h 900169"/>
                <a:gd name="T4" fmla="*/ 3 w 444747"/>
                <a:gd name="T5" fmla="*/ 19 h 900169"/>
                <a:gd name="T6" fmla="*/ 7 w 444747"/>
                <a:gd name="T7" fmla="*/ 24 h 900169"/>
                <a:gd name="T8" fmla="*/ 8 w 444747"/>
                <a:gd name="T9" fmla="*/ 22 h 900169"/>
                <a:gd name="T10" fmla="*/ 10 w 444747"/>
                <a:gd name="T11" fmla="*/ 18 h 900169"/>
                <a:gd name="T12" fmla="*/ 9 w 444747"/>
                <a:gd name="T13" fmla="*/ 16 h 900169"/>
                <a:gd name="T14" fmla="*/ 12 w 444747"/>
                <a:gd name="T15" fmla="*/ 15 h 900169"/>
                <a:gd name="T16" fmla="*/ 8 w 444747"/>
                <a:gd name="T17" fmla="*/ 13 h 900169"/>
                <a:gd name="T18" fmla="*/ 8 w 444747"/>
                <a:gd name="T19" fmla="*/ 7 h 900169"/>
                <a:gd name="T20" fmla="*/ 5 w 444747"/>
                <a:gd name="T21" fmla="*/ 0 h 900169"/>
                <a:gd name="T22" fmla="*/ 0 w 444747"/>
                <a:gd name="T23" fmla="*/ 6 h 9001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4747" h="900169">
                  <a:moveTo>
                    <a:pt x="0" y="238385"/>
                  </a:moveTo>
                  <a:lnTo>
                    <a:pt x="99623" y="298870"/>
                  </a:lnTo>
                  <a:lnTo>
                    <a:pt x="99623" y="715154"/>
                  </a:lnTo>
                  <a:lnTo>
                    <a:pt x="263290" y="900169"/>
                  </a:lnTo>
                  <a:lnTo>
                    <a:pt x="327333" y="836125"/>
                  </a:lnTo>
                  <a:lnTo>
                    <a:pt x="384261" y="683132"/>
                  </a:lnTo>
                  <a:lnTo>
                    <a:pt x="362913" y="608414"/>
                  </a:lnTo>
                  <a:lnTo>
                    <a:pt x="444747" y="576393"/>
                  </a:lnTo>
                  <a:lnTo>
                    <a:pt x="327333" y="476769"/>
                  </a:lnTo>
                  <a:lnTo>
                    <a:pt x="327333" y="266849"/>
                  </a:lnTo>
                  <a:lnTo>
                    <a:pt x="185014" y="0"/>
                  </a:lnTo>
                  <a:lnTo>
                    <a:pt x="0" y="23838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E84DF0A-6B13-434B-BE3B-64D30C310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062" y="2555377"/>
              <a:ext cx="131218" cy="195242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672D8547-9AD1-47AD-AE49-CC32700A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375" y="961220"/>
              <a:ext cx="522973" cy="665338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4CB1447-013E-4527-904B-C29F28E2B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394" y="4875531"/>
              <a:ext cx="199682" cy="413230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D9D7560-A01E-42EE-8535-03EF51417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3837" y="5827097"/>
              <a:ext cx="214894" cy="244527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3D76E70-68A7-4742-893B-15D38B534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206" y="5607213"/>
              <a:ext cx="150236" cy="240735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4DBAC917-117E-4299-97F1-E4F0E6573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996" y="4858471"/>
              <a:ext cx="1184773" cy="896595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64C7CF9-D5A8-4E6B-AB03-A204119A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938" y="5808141"/>
              <a:ext cx="104595" cy="142167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9B17CE9-B741-45E5-B4D0-3EF0DDA11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27" y="4318239"/>
              <a:ext cx="271946" cy="316557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6756FCF-4E41-4CCD-815E-518FA2D3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740" y="4475570"/>
              <a:ext cx="169253" cy="206614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8E3C485-240D-48E7-B8E6-158EA405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592" y="4710618"/>
              <a:ext cx="317587" cy="72031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15DE45E-9B2E-4BC3-9BBF-B7D464309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024" y="2756305"/>
              <a:ext cx="190172" cy="214198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B02B9F8-A8B5-4385-ACC1-67D788C12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415" y="3838665"/>
              <a:ext cx="330900" cy="92881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D574C5B-D030-4CDC-9149-367AE63B5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315" y="3941025"/>
              <a:ext cx="205386" cy="56867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E4D75F7-F3C5-4DC5-867B-E00925D20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72" y="3311702"/>
              <a:ext cx="93184" cy="54970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ED5E9B4E-D5BE-4412-AAAB-88E733EC3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76" y="3205551"/>
              <a:ext cx="38034" cy="73926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8416690-38BD-4C67-8280-EAD4435AD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168" y="3129729"/>
              <a:ext cx="47542" cy="56867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15A730E-DC16-43EF-B21C-A5C0DAD78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735" y="3340135"/>
              <a:ext cx="47544" cy="9478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C55F2C-8E2A-4056-BBA4-CF85D5100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383" y="3616885"/>
              <a:ext cx="0" cy="3791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1138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BE86FEFF-0506-4969-AD06-833C376C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403" y="3161953"/>
              <a:ext cx="589534" cy="214198"/>
            </a:xfrm>
            <a:custGeom>
              <a:avLst/>
              <a:gdLst>
                <a:gd name="T0" fmla="*/ 2147483647 w 10616"/>
                <a:gd name="T1" fmla="*/ 2147483647 h 10000"/>
                <a:gd name="T2" fmla="*/ 2147483647 w 10616"/>
                <a:gd name="T3" fmla="*/ 2147483647 h 10000"/>
                <a:gd name="T4" fmla="*/ 2147483647 w 10616"/>
                <a:gd name="T5" fmla="*/ 2147483647 h 10000"/>
                <a:gd name="T6" fmla="*/ 2147483647 w 10616"/>
                <a:gd name="T7" fmla="*/ 2147483647 h 10000"/>
                <a:gd name="T8" fmla="*/ 2147483647 w 10616"/>
                <a:gd name="T9" fmla="*/ 2147483647 h 10000"/>
                <a:gd name="T10" fmla="*/ 2147483647 w 10616"/>
                <a:gd name="T11" fmla="*/ 2147483647 h 10000"/>
                <a:gd name="T12" fmla="*/ 2147483647 w 10616"/>
                <a:gd name="T13" fmla="*/ 2147483647 h 10000"/>
                <a:gd name="T14" fmla="*/ 2147483647 w 10616"/>
                <a:gd name="T15" fmla="*/ 2147483647 h 10000"/>
                <a:gd name="T16" fmla="*/ 2147483647 w 10616"/>
                <a:gd name="T17" fmla="*/ 2147483647 h 10000"/>
                <a:gd name="T18" fmla="*/ 2147483647 w 10616"/>
                <a:gd name="T19" fmla="*/ 2147483647 h 10000"/>
                <a:gd name="T20" fmla="*/ 2147483647 w 10616"/>
                <a:gd name="T21" fmla="*/ 808041496 h 10000"/>
                <a:gd name="T22" fmla="*/ 2147483647 w 10616"/>
                <a:gd name="T23" fmla="*/ 808041496 h 10000"/>
                <a:gd name="T24" fmla="*/ 2147483647 w 10616"/>
                <a:gd name="T25" fmla="*/ 0 h 10000"/>
                <a:gd name="T26" fmla="*/ 2147483647 w 10616"/>
                <a:gd name="T27" fmla="*/ 0 h 10000"/>
                <a:gd name="T28" fmla="*/ 2147483647 w 10616"/>
                <a:gd name="T29" fmla="*/ 2147483647 h 10000"/>
                <a:gd name="T30" fmla="*/ 2147483647 w 10616"/>
                <a:gd name="T31" fmla="*/ 2147483647 h 10000"/>
                <a:gd name="T32" fmla="*/ 2147483647 w 10616"/>
                <a:gd name="T33" fmla="*/ 2147483647 h 10000"/>
                <a:gd name="T34" fmla="*/ 2147483647 w 10616"/>
                <a:gd name="T35" fmla="*/ 2147483647 h 10000"/>
                <a:gd name="T36" fmla="*/ 2147483647 w 10616"/>
                <a:gd name="T37" fmla="*/ 808041496 h 10000"/>
                <a:gd name="T38" fmla="*/ 2147483647 w 10616"/>
                <a:gd name="T39" fmla="*/ 0 h 10000"/>
                <a:gd name="T40" fmla="*/ 2147483647 w 10616"/>
                <a:gd name="T41" fmla="*/ 0 h 10000"/>
                <a:gd name="T42" fmla="*/ 2147483647 w 10616"/>
                <a:gd name="T43" fmla="*/ 0 h 10000"/>
                <a:gd name="T44" fmla="*/ 2147483647 w 10616"/>
                <a:gd name="T45" fmla="*/ 808041496 h 10000"/>
                <a:gd name="T46" fmla="*/ 2147483647 w 10616"/>
                <a:gd name="T47" fmla="*/ 2147483647 h 10000"/>
                <a:gd name="T48" fmla="*/ 2147483647 w 10616"/>
                <a:gd name="T49" fmla="*/ 2147483647 h 10000"/>
                <a:gd name="T50" fmla="*/ 2147483647 w 10616"/>
                <a:gd name="T51" fmla="*/ 2147483647 h 10000"/>
                <a:gd name="T52" fmla="*/ 2147483647 w 10616"/>
                <a:gd name="T53" fmla="*/ 2147483647 h 10000"/>
                <a:gd name="T54" fmla="*/ 2147483647 w 10616"/>
                <a:gd name="T55" fmla="*/ 2147483647 h 10000"/>
                <a:gd name="T56" fmla="*/ 2147483647 w 10616"/>
                <a:gd name="T57" fmla="*/ 2147483647 h 10000"/>
                <a:gd name="T58" fmla="*/ 2147483647 w 10616"/>
                <a:gd name="T59" fmla="*/ 2147483647 h 10000"/>
                <a:gd name="T60" fmla="*/ 2147483647 w 10616"/>
                <a:gd name="T61" fmla="*/ 2147483647 h 10000"/>
                <a:gd name="T62" fmla="*/ 0 w 10616"/>
                <a:gd name="T63" fmla="*/ 2147483647 h 10000"/>
                <a:gd name="T64" fmla="*/ 2147483647 w 10616"/>
                <a:gd name="T65" fmla="*/ 2147483647 h 10000"/>
                <a:gd name="T66" fmla="*/ 2147483647 w 10616"/>
                <a:gd name="T67" fmla="*/ 2147483647 h 10000"/>
                <a:gd name="T68" fmla="*/ 2147483647 w 10616"/>
                <a:gd name="T69" fmla="*/ 2147483647 h 10000"/>
                <a:gd name="T70" fmla="*/ 2147483647 w 10616"/>
                <a:gd name="T71" fmla="*/ 2147483647 h 10000"/>
                <a:gd name="T72" fmla="*/ 2147483647 w 10616"/>
                <a:gd name="T73" fmla="*/ 2147483647 h 10000"/>
                <a:gd name="T74" fmla="*/ 2147483647 w 10616"/>
                <a:gd name="T75" fmla="*/ 2147483647 h 10000"/>
                <a:gd name="T76" fmla="*/ 2147483647 w 10616"/>
                <a:gd name="T77" fmla="*/ 2147483647 h 10000"/>
                <a:gd name="T78" fmla="*/ 2147483647 w 10616"/>
                <a:gd name="T79" fmla="*/ 2147483647 h 10000"/>
                <a:gd name="T80" fmla="*/ 2147483647 w 10616"/>
                <a:gd name="T81" fmla="*/ 2147483647 h 10000"/>
                <a:gd name="T82" fmla="*/ 2147483647 w 10616"/>
                <a:gd name="T83" fmla="*/ 2147483647 h 10000"/>
                <a:gd name="T84" fmla="*/ 2147483647 w 10616"/>
                <a:gd name="T85" fmla="*/ 2147483647 h 10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616" h="10000">
                  <a:moveTo>
                    <a:pt x="6379" y="8696"/>
                  </a:moveTo>
                  <a:lnTo>
                    <a:pt x="6718" y="9130"/>
                  </a:lnTo>
                  <a:lnTo>
                    <a:pt x="8582" y="8696"/>
                  </a:lnTo>
                  <a:lnTo>
                    <a:pt x="9430" y="8261"/>
                  </a:lnTo>
                  <a:lnTo>
                    <a:pt x="10277" y="7826"/>
                  </a:lnTo>
                  <a:lnTo>
                    <a:pt x="10616" y="8261"/>
                  </a:lnTo>
                  <a:cubicBezTo>
                    <a:pt x="10560" y="7826"/>
                    <a:pt x="10503" y="7392"/>
                    <a:pt x="10447" y="6957"/>
                  </a:cubicBezTo>
                  <a:lnTo>
                    <a:pt x="10447" y="3913"/>
                  </a:lnTo>
                  <a:cubicBezTo>
                    <a:pt x="10503" y="3768"/>
                    <a:pt x="10560" y="3623"/>
                    <a:pt x="10616" y="3478"/>
                  </a:cubicBezTo>
                  <a:lnTo>
                    <a:pt x="9938" y="1304"/>
                  </a:lnTo>
                  <a:lnTo>
                    <a:pt x="9599" y="435"/>
                  </a:lnTo>
                  <a:lnTo>
                    <a:pt x="9091" y="435"/>
                  </a:lnTo>
                  <a:cubicBezTo>
                    <a:pt x="9034" y="290"/>
                    <a:pt x="8978" y="145"/>
                    <a:pt x="8921" y="0"/>
                  </a:cubicBezTo>
                  <a:lnTo>
                    <a:pt x="8243" y="1304"/>
                  </a:lnTo>
                  <a:lnTo>
                    <a:pt x="7396" y="1304"/>
                  </a:lnTo>
                  <a:lnTo>
                    <a:pt x="7226" y="1304"/>
                  </a:lnTo>
                  <a:lnTo>
                    <a:pt x="6548" y="435"/>
                  </a:lnTo>
                  <a:lnTo>
                    <a:pt x="6040" y="0"/>
                  </a:lnTo>
                  <a:lnTo>
                    <a:pt x="4684" y="0"/>
                  </a:lnTo>
                  <a:lnTo>
                    <a:pt x="4345" y="0"/>
                  </a:lnTo>
                  <a:lnTo>
                    <a:pt x="3836" y="435"/>
                  </a:lnTo>
                  <a:lnTo>
                    <a:pt x="3497" y="1304"/>
                  </a:lnTo>
                  <a:lnTo>
                    <a:pt x="2650" y="1739"/>
                  </a:lnTo>
                  <a:cubicBezTo>
                    <a:pt x="2593" y="1594"/>
                    <a:pt x="2537" y="1449"/>
                    <a:pt x="2480" y="1304"/>
                  </a:cubicBezTo>
                  <a:lnTo>
                    <a:pt x="2311" y="1304"/>
                  </a:lnTo>
                  <a:lnTo>
                    <a:pt x="1972" y="2609"/>
                  </a:lnTo>
                  <a:cubicBezTo>
                    <a:pt x="1746" y="2609"/>
                    <a:pt x="1494" y="2631"/>
                    <a:pt x="1294" y="2609"/>
                  </a:cubicBezTo>
                  <a:cubicBezTo>
                    <a:pt x="1094" y="2587"/>
                    <a:pt x="883" y="2261"/>
                    <a:pt x="770" y="2478"/>
                  </a:cubicBezTo>
                  <a:cubicBezTo>
                    <a:pt x="657" y="2695"/>
                    <a:pt x="333" y="2962"/>
                    <a:pt x="205" y="3117"/>
                  </a:cubicBezTo>
                  <a:cubicBezTo>
                    <a:pt x="77" y="3272"/>
                    <a:pt x="0" y="3266"/>
                    <a:pt x="0" y="3407"/>
                  </a:cubicBezTo>
                  <a:cubicBezTo>
                    <a:pt x="113" y="3701"/>
                    <a:pt x="482" y="5084"/>
                    <a:pt x="698" y="5748"/>
                  </a:cubicBezTo>
                  <a:cubicBezTo>
                    <a:pt x="914" y="6412"/>
                    <a:pt x="1138" y="6900"/>
                    <a:pt x="1294" y="7391"/>
                  </a:cubicBezTo>
                  <a:cubicBezTo>
                    <a:pt x="1450" y="7882"/>
                    <a:pt x="1520" y="8261"/>
                    <a:pt x="1633" y="8696"/>
                  </a:cubicBezTo>
                  <a:lnTo>
                    <a:pt x="3158" y="9130"/>
                  </a:lnTo>
                  <a:lnTo>
                    <a:pt x="3328" y="9130"/>
                  </a:lnTo>
                  <a:lnTo>
                    <a:pt x="4514" y="10000"/>
                  </a:lnTo>
                  <a:lnTo>
                    <a:pt x="5192" y="9130"/>
                  </a:lnTo>
                  <a:lnTo>
                    <a:pt x="5870" y="10000"/>
                  </a:lnTo>
                  <a:lnTo>
                    <a:pt x="6379" y="869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57F3906-0477-40CA-A235-6752CA50A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072" y="3340135"/>
              <a:ext cx="216797" cy="174391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D854BC9C-DB95-4DD6-B663-D399BFCEC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3478511"/>
              <a:ext cx="152138" cy="13837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3A2F00D-C5DE-4FB2-AD37-60F691E91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3478511"/>
              <a:ext cx="152138" cy="138375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CED03696-1294-4A70-9B70-F459E5BF7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323" y="3740097"/>
              <a:ext cx="142629" cy="92881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81D2F7A-D682-48B7-BEE1-AACEF21FE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42" y="3776111"/>
              <a:ext cx="224403" cy="259691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58DE42B8-8380-4A49-8F32-D48C563E2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8787" y="3942920"/>
              <a:ext cx="317588" cy="197137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95A2204-2FC3-48D8-9F75-89253DA7D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383" y="3514526"/>
              <a:ext cx="589534" cy="504216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D7738DE-42B8-4554-856C-4D0155137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242" y="3832978"/>
              <a:ext cx="93185" cy="109942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36303C-8604-441E-8E92-5F10896A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175" y="3328762"/>
              <a:ext cx="298570" cy="299497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23A6360-BFD6-4F0D-8C47-5DED6FC28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6330" y="3247254"/>
              <a:ext cx="562910" cy="509902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72CFE605-B5B4-4EB2-9378-6F11AA750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987" y="2500407"/>
              <a:ext cx="190172" cy="128897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D8B2741-DE49-49E3-858F-B735924E0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663" y="2322225"/>
              <a:ext cx="142630" cy="121315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809615B-D557-4401-9E01-00DDA242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958" y="2509884"/>
              <a:ext cx="279553" cy="252109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0A98859-62F4-41E7-B061-F3DD816F7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496" y="2407524"/>
              <a:ext cx="228207" cy="128897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33B9D71-73BE-462E-8DC9-0D1E76D1F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317" y="4140057"/>
              <a:ext cx="226305" cy="168705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5DA49EA-9187-4E09-8B1A-C10837689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166" y="4018742"/>
              <a:ext cx="176861" cy="132689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0BB03490-BE02-4512-A0B0-161C9AAF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0675" y="3694603"/>
              <a:ext cx="357524" cy="381005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88760780-77F6-46F7-9824-28B58C13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090" y="3535377"/>
              <a:ext cx="338507" cy="326035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8A1876BE-D752-432E-BC17-AAF79366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972" y="3478511"/>
              <a:ext cx="490645" cy="464409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80FB68C-2E67-4D64-B74B-A16749290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428" y="3340135"/>
              <a:ext cx="123613" cy="231257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D0F1042-E38B-4B2E-9860-28999425E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779" y="3395106"/>
              <a:ext cx="355622" cy="271063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8B55C6D4-93F8-496B-8010-CB8C2B67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282" y="3666170"/>
              <a:ext cx="245322" cy="212302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5DAC4FB-1C5D-4E82-B5BC-4F3D7EF9B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693" y="4140057"/>
              <a:ext cx="74167" cy="56867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B55224C-A004-4D5A-8259-C46DBC372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24" y="3815919"/>
              <a:ext cx="486841" cy="595203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97171E5-2D51-4B6B-9AF2-3D751226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604" y="4206402"/>
              <a:ext cx="178762" cy="176286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D2AE00A-A438-40E6-9B13-D381FF7C6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321" y="4272746"/>
              <a:ext cx="127416" cy="109942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6A859DDF-482B-497F-9DF7-4B584EEF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369" y="4234835"/>
              <a:ext cx="95086" cy="83404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B4FE8E4-F34D-42BA-8495-0F668033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2194" y="3666170"/>
              <a:ext cx="11410" cy="28434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1138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43FDDA1-585E-488E-99E1-F57136438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194" y="3340135"/>
              <a:ext cx="614257" cy="60278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0ADD7B70-5BFD-4386-96F1-966C77CA3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194" y="3340135"/>
              <a:ext cx="614257" cy="60278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65594D7-468F-4E46-A388-A0B51BB01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780" y="3328762"/>
              <a:ext cx="30428" cy="20852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09CB00B-CA9F-4AE0-BC7F-AB009230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041" y="3283268"/>
              <a:ext cx="17115" cy="28434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7B466B9-A6F2-44F5-A237-26766CDF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987" y="1596229"/>
              <a:ext cx="319490" cy="699459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2351ABE-A5D8-4C1D-B712-79CBDD114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986" y="2705126"/>
              <a:ext cx="19017" cy="947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AC5FBFE0-8852-4A71-93B5-1D1055582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4275" y="811471"/>
              <a:ext cx="4543218" cy="2424409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A8F09F4-B743-4E1D-81AC-DD15F8FE6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207" y="3340135"/>
              <a:ext cx="85578" cy="9478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59FE6D2-512A-4778-9EDB-013E0FF58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989" y="2555377"/>
              <a:ext cx="1211398" cy="847312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1BED4DD-818A-4090-8FDD-1031E0F14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156" y="3311702"/>
              <a:ext cx="26624" cy="17059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3248A04-929F-42D2-8297-21F841C1F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768" y="2871935"/>
              <a:ext cx="11410" cy="1895"/>
            </a:xfrm>
            <a:prstGeom prst="rect">
              <a:avLst/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15000"/>
                </a:spcBef>
              </a:pPr>
              <a:endParaRPr lang="en-US" sz="1138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3F9B7E30-E259-4D32-8B06-A72B095B8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1556" y="1491974"/>
              <a:ext cx="777806" cy="915550"/>
            </a:xfrm>
            <a:custGeom>
              <a:avLst/>
              <a:gdLst>
                <a:gd name="T0" fmla="*/ 2147483647 w 83"/>
                <a:gd name="T1" fmla="*/ 2147483647 h 98"/>
                <a:gd name="T2" fmla="*/ 2147483647 w 83"/>
                <a:gd name="T3" fmla="*/ 2147483647 h 98"/>
                <a:gd name="T4" fmla="*/ 2147483647 w 83"/>
                <a:gd name="T5" fmla="*/ 2147483647 h 98"/>
                <a:gd name="T6" fmla="*/ 2147483647 w 83"/>
                <a:gd name="T7" fmla="*/ 2147483647 h 98"/>
                <a:gd name="T8" fmla="*/ 2147483647 w 83"/>
                <a:gd name="T9" fmla="*/ 2147483647 h 98"/>
                <a:gd name="T10" fmla="*/ 2147483647 w 83"/>
                <a:gd name="T11" fmla="*/ 2147483647 h 98"/>
                <a:gd name="T12" fmla="*/ 2147483647 w 83"/>
                <a:gd name="T13" fmla="*/ 2147483647 h 98"/>
                <a:gd name="T14" fmla="*/ 2147483647 w 83"/>
                <a:gd name="T15" fmla="*/ 2147483647 h 98"/>
                <a:gd name="T16" fmla="*/ 2147483647 w 83"/>
                <a:gd name="T17" fmla="*/ 2147483647 h 98"/>
                <a:gd name="T18" fmla="*/ 2147483647 w 83"/>
                <a:gd name="T19" fmla="*/ 2147483647 h 98"/>
                <a:gd name="T20" fmla="*/ 2147483647 w 83"/>
                <a:gd name="T21" fmla="*/ 2147483647 h 98"/>
                <a:gd name="T22" fmla="*/ 2147483647 w 83"/>
                <a:gd name="T23" fmla="*/ 2147483647 h 98"/>
                <a:gd name="T24" fmla="*/ 2147483647 w 83"/>
                <a:gd name="T25" fmla="*/ 2147483647 h 98"/>
                <a:gd name="T26" fmla="*/ 2147483647 w 83"/>
                <a:gd name="T27" fmla="*/ 2147483647 h 98"/>
                <a:gd name="T28" fmla="*/ 2147483647 w 83"/>
                <a:gd name="T29" fmla="*/ 2147483647 h 98"/>
                <a:gd name="T30" fmla="*/ 2147483647 w 83"/>
                <a:gd name="T31" fmla="*/ 2147483647 h 98"/>
                <a:gd name="T32" fmla="*/ 2147483647 w 83"/>
                <a:gd name="T33" fmla="*/ 2147483647 h 98"/>
                <a:gd name="T34" fmla="*/ 2147483647 w 83"/>
                <a:gd name="T35" fmla="*/ 2147483647 h 98"/>
                <a:gd name="T36" fmla="*/ 2147483647 w 83"/>
                <a:gd name="T37" fmla="*/ 2147483647 h 98"/>
                <a:gd name="T38" fmla="*/ 2147483647 w 83"/>
                <a:gd name="T39" fmla="*/ 2147483647 h 98"/>
                <a:gd name="T40" fmla="*/ 2147483647 w 83"/>
                <a:gd name="T41" fmla="*/ 2147483647 h 98"/>
                <a:gd name="T42" fmla="*/ 2147483647 w 83"/>
                <a:gd name="T43" fmla="*/ 2147483647 h 98"/>
                <a:gd name="T44" fmla="*/ 2147483647 w 83"/>
                <a:gd name="T45" fmla="*/ 2147483647 h 98"/>
                <a:gd name="T46" fmla="*/ 2147483647 w 83"/>
                <a:gd name="T47" fmla="*/ 2147483647 h 98"/>
                <a:gd name="T48" fmla="*/ 2147483647 w 83"/>
                <a:gd name="T49" fmla="*/ 2147483647 h 98"/>
                <a:gd name="T50" fmla="*/ 2147483647 w 83"/>
                <a:gd name="T51" fmla="*/ 0 h 98"/>
                <a:gd name="T52" fmla="*/ 2147483647 w 83"/>
                <a:gd name="T53" fmla="*/ 2147483647 h 98"/>
                <a:gd name="T54" fmla="*/ 2147483647 w 83"/>
                <a:gd name="T55" fmla="*/ 2147483647 h 98"/>
                <a:gd name="T56" fmla="*/ 2147483647 w 83"/>
                <a:gd name="T57" fmla="*/ 2147483647 h 98"/>
                <a:gd name="T58" fmla="*/ 2147483647 w 83"/>
                <a:gd name="T59" fmla="*/ 2147483647 h 98"/>
                <a:gd name="T60" fmla="*/ 2147483647 w 83"/>
                <a:gd name="T61" fmla="*/ 2147483647 h 98"/>
                <a:gd name="T62" fmla="*/ 2147483647 w 83"/>
                <a:gd name="T63" fmla="*/ 2147483647 h 98"/>
                <a:gd name="T64" fmla="*/ 2147483647 w 83"/>
                <a:gd name="T65" fmla="*/ 2147483647 h 98"/>
                <a:gd name="T66" fmla="*/ 2147483647 w 83"/>
                <a:gd name="T67" fmla="*/ 2147483647 h 98"/>
                <a:gd name="T68" fmla="*/ 2147483647 w 83"/>
                <a:gd name="T69" fmla="*/ 2147483647 h 98"/>
                <a:gd name="T70" fmla="*/ 2147483647 w 83"/>
                <a:gd name="T71" fmla="*/ 2147483647 h 98"/>
                <a:gd name="T72" fmla="*/ 2147483647 w 83"/>
                <a:gd name="T73" fmla="*/ 2147483647 h 98"/>
                <a:gd name="T74" fmla="*/ 2147483647 w 83"/>
                <a:gd name="T75" fmla="*/ 2147483647 h 98"/>
                <a:gd name="T76" fmla="*/ 2147483647 w 83"/>
                <a:gd name="T77" fmla="*/ 2147483647 h 98"/>
                <a:gd name="T78" fmla="*/ 2147483647 w 83"/>
                <a:gd name="T79" fmla="*/ 2147483647 h 98"/>
                <a:gd name="T80" fmla="*/ 2147483647 w 83"/>
                <a:gd name="T81" fmla="*/ 2147483647 h 98"/>
                <a:gd name="T82" fmla="*/ 2147483647 w 83"/>
                <a:gd name="T83" fmla="*/ 2147483647 h 98"/>
                <a:gd name="T84" fmla="*/ 2147483647 w 83"/>
                <a:gd name="T85" fmla="*/ 2147483647 h 98"/>
                <a:gd name="T86" fmla="*/ 2147483647 w 83"/>
                <a:gd name="T87" fmla="*/ 2147483647 h 98"/>
                <a:gd name="T88" fmla="*/ 2147483647 w 83"/>
                <a:gd name="T89" fmla="*/ 2147483647 h 98"/>
                <a:gd name="T90" fmla="*/ 2147483647 w 83"/>
                <a:gd name="T91" fmla="*/ 2147483647 h 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1F95A2EC-3748-4FC5-8FD8-149D4F483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925" y="1670156"/>
              <a:ext cx="384148" cy="875744"/>
            </a:xfrm>
            <a:custGeom>
              <a:avLst/>
              <a:gdLst>
                <a:gd name="T0" fmla="*/ 329757991 w 10000"/>
                <a:gd name="T1" fmla="*/ 900343932 h 9895"/>
                <a:gd name="T2" fmla="*/ 321712352 w 10000"/>
                <a:gd name="T3" fmla="*/ 642988176 h 9895"/>
                <a:gd name="T4" fmla="*/ 305620110 w 10000"/>
                <a:gd name="T5" fmla="*/ 257355682 h 9895"/>
                <a:gd name="T6" fmla="*/ 281514137 w 10000"/>
                <a:gd name="T7" fmla="*/ 214195752 h 9895"/>
                <a:gd name="T8" fmla="*/ 249329623 w 10000"/>
                <a:gd name="T9" fmla="*/ 0 h 9895"/>
                <a:gd name="T10" fmla="*/ 233237382 w 10000"/>
                <a:gd name="T11" fmla="*/ 128677878 h 9895"/>
                <a:gd name="T12" fmla="*/ 217145140 w 10000"/>
                <a:gd name="T13" fmla="*/ 214195752 h 9895"/>
                <a:gd name="T14" fmla="*/ 176947920 w 10000"/>
                <a:gd name="T15" fmla="*/ 385627008 h 9895"/>
                <a:gd name="T16" fmla="*/ 144763406 w 10000"/>
                <a:gd name="T17" fmla="*/ 471551434 h 9895"/>
                <a:gd name="T18" fmla="*/ 144763406 w 10000"/>
                <a:gd name="T19" fmla="*/ 685741627 h 9895"/>
                <a:gd name="T20" fmla="*/ 112612851 w 10000"/>
                <a:gd name="T21" fmla="*/ 1028615184 h 9895"/>
                <a:gd name="T22" fmla="*/ 88473944 w 10000"/>
                <a:gd name="T23" fmla="*/ 1328729803 h 9895"/>
                <a:gd name="T24" fmla="*/ 80428336 w 10000"/>
                <a:gd name="T25" fmla="*/ 1586085559 h 9895"/>
                <a:gd name="T26" fmla="*/ 48243854 w 10000"/>
                <a:gd name="T27" fmla="*/ 1757522301 h 9895"/>
                <a:gd name="T28" fmla="*/ 32184514 w 10000"/>
                <a:gd name="T29" fmla="*/ 1971718053 h 9895"/>
                <a:gd name="T30" fmla="*/ 32184514 w 10000"/>
                <a:gd name="T31" fmla="*/ 2147483647 h 9895"/>
                <a:gd name="T32" fmla="*/ 32184514 w 10000"/>
                <a:gd name="T33" fmla="*/ 2147483647 h 9895"/>
                <a:gd name="T34" fmla="*/ 32184514 w 10000"/>
                <a:gd name="T35" fmla="*/ 2147483647 h 9895"/>
                <a:gd name="T36" fmla="*/ 8045607 w 10000"/>
                <a:gd name="T37" fmla="*/ 2147483647 h 9895"/>
                <a:gd name="T38" fmla="*/ 16092241 w 10000"/>
                <a:gd name="T39" fmla="*/ 2147483647 h 9895"/>
                <a:gd name="T40" fmla="*/ 57377416 w 10000"/>
                <a:gd name="T41" fmla="*/ 2147483647 h 9895"/>
                <a:gd name="T42" fmla="*/ 62950940 w 10000"/>
                <a:gd name="T43" fmla="*/ 2147483647 h 9895"/>
                <a:gd name="T44" fmla="*/ 80428336 w 10000"/>
                <a:gd name="T45" fmla="*/ 2147483647 h 9895"/>
                <a:gd name="T46" fmla="*/ 104566217 w 10000"/>
                <a:gd name="T47" fmla="*/ 2147483647 h 9895"/>
                <a:gd name="T48" fmla="*/ 144763406 w 10000"/>
                <a:gd name="T49" fmla="*/ 2147483647 h 9895"/>
                <a:gd name="T50" fmla="*/ 152810071 w 10000"/>
                <a:gd name="T51" fmla="*/ 2147483647 h 9895"/>
                <a:gd name="T52" fmla="*/ 193040161 w 10000"/>
                <a:gd name="T53" fmla="*/ 2147483647 h 9895"/>
                <a:gd name="T54" fmla="*/ 184994553 w 10000"/>
                <a:gd name="T55" fmla="*/ 2147483647 h 9895"/>
                <a:gd name="T56" fmla="*/ 168902312 w 10000"/>
                <a:gd name="T57" fmla="*/ 2147483647 h 9895"/>
                <a:gd name="T58" fmla="*/ 193040161 w 10000"/>
                <a:gd name="T59" fmla="*/ 1971718053 h 9895"/>
                <a:gd name="T60" fmla="*/ 265421864 w 10000"/>
                <a:gd name="T61" fmla="*/ 1714768849 h 9895"/>
                <a:gd name="T62" fmla="*/ 265421864 w 10000"/>
                <a:gd name="T63" fmla="*/ 1457407681 h 9895"/>
                <a:gd name="T64" fmla="*/ 305620110 w 10000"/>
                <a:gd name="T65" fmla="*/ 1157293062 h 9895"/>
                <a:gd name="T66" fmla="*/ 329757991 w 10000"/>
                <a:gd name="T67" fmla="*/ 1157293062 h 98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00" h="9895">
                  <a:moveTo>
                    <a:pt x="10000" y="2316"/>
                  </a:moveTo>
                  <a:lnTo>
                    <a:pt x="10000" y="2211"/>
                  </a:lnTo>
                  <a:lnTo>
                    <a:pt x="9756" y="1895"/>
                  </a:lnTo>
                  <a:lnTo>
                    <a:pt x="9756" y="1579"/>
                  </a:lnTo>
                  <a:lnTo>
                    <a:pt x="9756" y="1158"/>
                  </a:lnTo>
                  <a:lnTo>
                    <a:pt x="9268" y="632"/>
                  </a:lnTo>
                  <a:lnTo>
                    <a:pt x="9024" y="632"/>
                  </a:lnTo>
                  <a:lnTo>
                    <a:pt x="8537" y="526"/>
                  </a:lnTo>
                  <a:lnTo>
                    <a:pt x="7805" y="211"/>
                  </a:lnTo>
                  <a:lnTo>
                    <a:pt x="7561" y="0"/>
                  </a:lnTo>
                  <a:lnTo>
                    <a:pt x="7317" y="0"/>
                  </a:lnTo>
                  <a:lnTo>
                    <a:pt x="7073" y="316"/>
                  </a:lnTo>
                  <a:lnTo>
                    <a:pt x="7073" y="526"/>
                  </a:lnTo>
                  <a:lnTo>
                    <a:pt x="6585" y="526"/>
                  </a:lnTo>
                  <a:lnTo>
                    <a:pt x="5854" y="526"/>
                  </a:lnTo>
                  <a:lnTo>
                    <a:pt x="5366" y="947"/>
                  </a:lnTo>
                  <a:lnTo>
                    <a:pt x="5122" y="947"/>
                  </a:lnTo>
                  <a:lnTo>
                    <a:pt x="4390" y="1158"/>
                  </a:lnTo>
                  <a:lnTo>
                    <a:pt x="4146" y="1368"/>
                  </a:lnTo>
                  <a:lnTo>
                    <a:pt x="4390" y="1684"/>
                  </a:lnTo>
                  <a:lnTo>
                    <a:pt x="3902" y="2000"/>
                  </a:lnTo>
                  <a:lnTo>
                    <a:pt x="3415" y="2526"/>
                  </a:lnTo>
                  <a:lnTo>
                    <a:pt x="2927" y="2632"/>
                  </a:lnTo>
                  <a:lnTo>
                    <a:pt x="2683" y="3263"/>
                  </a:lnTo>
                  <a:lnTo>
                    <a:pt x="2195" y="3684"/>
                  </a:lnTo>
                  <a:lnTo>
                    <a:pt x="2439" y="3895"/>
                  </a:lnTo>
                  <a:lnTo>
                    <a:pt x="2439" y="4211"/>
                  </a:lnTo>
                  <a:lnTo>
                    <a:pt x="1463" y="4316"/>
                  </a:lnTo>
                  <a:lnTo>
                    <a:pt x="976" y="4526"/>
                  </a:lnTo>
                  <a:lnTo>
                    <a:pt x="976" y="4842"/>
                  </a:lnTo>
                  <a:cubicBezTo>
                    <a:pt x="976" y="4842"/>
                    <a:pt x="732" y="5263"/>
                    <a:pt x="732" y="5368"/>
                  </a:cubicBezTo>
                  <a:cubicBezTo>
                    <a:pt x="813" y="5544"/>
                    <a:pt x="895" y="5719"/>
                    <a:pt x="976" y="5895"/>
                  </a:cubicBezTo>
                  <a:lnTo>
                    <a:pt x="1463" y="6211"/>
                  </a:lnTo>
                  <a:lnTo>
                    <a:pt x="976" y="6421"/>
                  </a:lnTo>
                  <a:lnTo>
                    <a:pt x="976" y="6632"/>
                  </a:lnTo>
                  <a:lnTo>
                    <a:pt x="976" y="7053"/>
                  </a:lnTo>
                  <a:cubicBezTo>
                    <a:pt x="976" y="7158"/>
                    <a:pt x="732" y="7158"/>
                    <a:pt x="732" y="7158"/>
                  </a:cubicBezTo>
                  <a:lnTo>
                    <a:pt x="244" y="7684"/>
                  </a:lnTo>
                  <a:lnTo>
                    <a:pt x="0" y="7789"/>
                  </a:lnTo>
                  <a:cubicBezTo>
                    <a:pt x="488" y="8316"/>
                    <a:pt x="329" y="8217"/>
                    <a:pt x="488" y="8316"/>
                  </a:cubicBezTo>
                  <a:cubicBezTo>
                    <a:pt x="647" y="8415"/>
                    <a:pt x="746" y="8264"/>
                    <a:pt x="955" y="8384"/>
                  </a:cubicBezTo>
                  <a:cubicBezTo>
                    <a:pt x="1164" y="8504"/>
                    <a:pt x="1597" y="8867"/>
                    <a:pt x="1740" y="9038"/>
                  </a:cubicBezTo>
                  <a:cubicBezTo>
                    <a:pt x="1883" y="9209"/>
                    <a:pt x="1786" y="9301"/>
                    <a:pt x="1814" y="9410"/>
                  </a:cubicBezTo>
                  <a:cubicBezTo>
                    <a:pt x="1842" y="9519"/>
                    <a:pt x="1865" y="9637"/>
                    <a:pt x="1909" y="9693"/>
                  </a:cubicBezTo>
                  <a:cubicBezTo>
                    <a:pt x="1953" y="9749"/>
                    <a:pt x="1990" y="9709"/>
                    <a:pt x="2078" y="9743"/>
                  </a:cubicBezTo>
                  <a:cubicBezTo>
                    <a:pt x="2166" y="9777"/>
                    <a:pt x="2338" y="9905"/>
                    <a:pt x="2439" y="9895"/>
                  </a:cubicBezTo>
                  <a:cubicBezTo>
                    <a:pt x="2540" y="9885"/>
                    <a:pt x="2602" y="9754"/>
                    <a:pt x="2683" y="9684"/>
                  </a:cubicBezTo>
                  <a:lnTo>
                    <a:pt x="3171" y="9474"/>
                  </a:lnTo>
                  <a:lnTo>
                    <a:pt x="3902" y="9474"/>
                  </a:lnTo>
                  <a:lnTo>
                    <a:pt x="4390" y="9053"/>
                  </a:lnTo>
                  <a:cubicBezTo>
                    <a:pt x="4471" y="8807"/>
                    <a:pt x="4553" y="8562"/>
                    <a:pt x="4634" y="8316"/>
                  </a:cubicBezTo>
                  <a:lnTo>
                    <a:pt x="4634" y="7895"/>
                  </a:lnTo>
                  <a:lnTo>
                    <a:pt x="5122" y="7789"/>
                  </a:lnTo>
                  <a:lnTo>
                    <a:pt x="5854" y="7684"/>
                  </a:lnTo>
                  <a:lnTo>
                    <a:pt x="5854" y="7158"/>
                  </a:lnTo>
                  <a:lnTo>
                    <a:pt x="5610" y="6842"/>
                  </a:lnTo>
                  <a:lnTo>
                    <a:pt x="4878" y="6632"/>
                  </a:lnTo>
                  <a:cubicBezTo>
                    <a:pt x="4959" y="6386"/>
                    <a:pt x="5041" y="6141"/>
                    <a:pt x="5122" y="5895"/>
                  </a:cubicBezTo>
                  <a:lnTo>
                    <a:pt x="5122" y="5368"/>
                  </a:lnTo>
                  <a:lnTo>
                    <a:pt x="5854" y="4842"/>
                  </a:lnTo>
                  <a:lnTo>
                    <a:pt x="6585" y="4632"/>
                  </a:lnTo>
                  <a:lnTo>
                    <a:pt x="8049" y="4211"/>
                  </a:lnTo>
                  <a:lnTo>
                    <a:pt x="8293" y="3895"/>
                  </a:lnTo>
                  <a:lnTo>
                    <a:pt x="8049" y="3579"/>
                  </a:lnTo>
                  <a:lnTo>
                    <a:pt x="8537" y="3263"/>
                  </a:lnTo>
                  <a:lnTo>
                    <a:pt x="9268" y="2842"/>
                  </a:lnTo>
                  <a:lnTo>
                    <a:pt x="10000" y="2947"/>
                  </a:lnTo>
                  <a:lnTo>
                    <a:pt x="10000" y="2842"/>
                  </a:lnTo>
                  <a:lnTo>
                    <a:pt x="10000" y="231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E97F894-87A3-4424-B831-DF56C7D6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6924" y="2705126"/>
              <a:ext cx="534384" cy="343094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714A2F88-CB2B-4283-91F8-57AB295FF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003" y="2705126"/>
              <a:ext cx="66560" cy="36015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6BC8CBA-24EB-4F7B-9C0D-2E5C96FFA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363" y="2555377"/>
              <a:ext cx="93185" cy="56867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9A7B2E6-C1A0-44D2-8D52-26D66AEE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2583811"/>
              <a:ext cx="290963" cy="259690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DB05BE0C-AABA-4635-8D16-DE65ED0B8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3804545"/>
              <a:ext cx="471628" cy="346885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901DC042-436B-4E28-9A86-0FFBD605F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3804545"/>
              <a:ext cx="471628" cy="346885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3D7EC33-971C-42C0-B591-6EEB8994F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403" y="3757156"/>
              <a:ext cx="488742" cy="458723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BE6A718-D683-457F-B96B-88DA55D91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244" y="4179864"/>
              <a:ext cx="281455" cy="379110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2F01B86-B66F-4B42-8F44-139008B9A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4151430"/>
              <a:ext cx="38034" cy="14785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BD4DFC46-A7CD-49D8-B6B1-87AE0FBC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110" y="4151430"/>
              <a:ext cx="38034" cy="147853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F14DBE4E-B691-4C8D-8F51-A1F343A8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93" y="3815919"/>
              <a:ext cx="309980" cy="48336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16D2DF6A-E00C-4DE8-8827-4C199E97B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093" y="3815919"/>
              <a:ext cx="309980" cy="483365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EF57F481-76B2-45BA-A53A-0A1D72DD2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179" y="5184506"/>
              <a:ext cx="477332" cy="422707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B5199747-989B-4003-9186-1315EE8B9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872" y="5046130"/>
              <a:ext cx="283356" cy="280541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69CD3E15-4793-4A09-A144-CCE8C9482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35" y="4830037"/>
              <a:ext cx="321392" cy="504216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DE77F28F-49A3-4214-AE79-E3C45E386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835" y="4541914"/>
              <a:ext cx="311883" cy="316557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D5A4C2EE-4D70-4700-A1FF-CF887B58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58" y="4689767"/>
              <a:ext cx="357524" cy="356363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EC72688-23FD-4B9E-99FC-0A91389A1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4058" y="4354255"/>
              <a:ext cx="555303" cy="549710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437AA11-DAFB-40AD-BE3F-B029E8EA0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020" y="3980831"/>
              <a:ext cx="443101" cy="422708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1A44943A-649F-4285-810A-6E5A11585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45" y="4373210"/>
              <a:ext cx="245323" cy="280541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7046C39-BCE8-47C5-915E-918F33150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206" y="4979786"/>
              <a:ext cx="226305" cy="214197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9F4B7B8-FDA9-4E98-83AB-0B5E150E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530" y="4403539"/>
              <a:ext cx="405067" cy="650173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66D352D-6CA3-4C20-9458-BA4AD4A2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00" y="4066131"/>
              <a:ext cx="224403" cy="168703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ED91F2DA-FF40-4047-9567-5780C5692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00" y="4066131"/>
              <a:ext cx="224403" cy="168703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E55D3ADC-5D82-4B72-9ED2-FFD12C55A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28525" cy="7582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0384607-92A6-4B5E-B4C7-719B46832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28525" cy="7582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3DC51590-830F-4261-9ADF-5FE73D1DB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349" y="4196924"/>
              <a:ext cx="121710" cy="157331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153B6FC3-321D-4EAF-9307-14037793E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013" y="4075608"/>
              <a:ext cx="355622" cy="318452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0AE6B9B-01BD-41C3-B67A-99555EB77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127" y="4196924"/>
              <a:ext cx="384148" cy="223675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BE3C34DC-C27C-4C8E-82BC-3A637E7AD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925" y="4403539"/>
              <a:ext cx="233913" cy="278645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5E77A3EA-34ED-4379-BC1F-26401CBE9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382" y="4460406"/>
              <a:ext cx="140728" cy="15543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AA3CDFA2-FEC3-4214-BA6C-6D217779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348" y="4151430"/>
              <a:ext cx="224403" cy="308975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BBAAD2C-EEA3-4E94-9EB6-9893277CA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348" y="4151430"/>
              <a:ext cx="224403" cy="308975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0FD1E1F-1F70-43BF-8AE2-396CF55B7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059" y="4140057"/>
              <a:ext cx="76069" cy="187660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18E8EFC-6246-4829-914A-85D9DF5E7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534" y="4189341"/>
              <a:ext cx="66560" cy="147853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5D038F3-E165-4B72-B1CE-67DCF93C7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51" y="5019592"/>
              <a:ext cx="384148" cy="388588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644E1672-AAE5-4B5D-9856-2F268175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5059" y="3954293"/>
              <a:ext cx="95086" cy="111838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63E35F60-E4BF-4EEE-801A-47CC90EB7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83" y="1478705"/>
              <a:ext cx="810134" cy="1101315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D48E9D2C-4141-4653-A018-E13BD6829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817" y="1433211"/>
              <a:ext cx="2538801" cy="1734429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2F326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A7FBCFC8-747D-409B-9DD1-5B49EA9CF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052" y="2877621"/>
              <a:ext cx="1719158" cy="885223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CF17039-952E-412B-923C-F668A3504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346" y="4079399"/>
              <a:ext cx="133121" cy="13458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B6A1B64A-62E9-4E98-B184-261C9FE79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890" y="4202611"/>
              <a:ext cx="114103" cy="83404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194095D-3BB1-489B-9B76-0B09322D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84" y="4249999"/>
              <a:ext cx="169254" cy="72031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19DC95B-22B2-495E-B203-003497F7B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686" y="4166595"/>
              <a:ext cx="348015" cy="454960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connsiteX0" fmla="*/ 10000 w 10000"/>
                <a:gd name="connsiteY0" fmla="*/ 8293 h 11045"/>
                <a:gd name="connsiteX1" fmla="*/ 10000 w 10000"/>
                <a:gd name="connsiteY1" fmla="*/ 8293 h 11045"/>
                <a:gd name="connsiteX2" fmla="*/ 10000 w 10000"/>
                <a:gd name="connsiteY2" fmla="*/ 6585 h 11045"/>
                <a:gd name="connsiteX3" fmla="*/ 9459 w 10000"/>
                <a:gd name="connsiteY3" fmla="*/ 5610 h 11045"/>
                <a:gd name="connsiteX4" fmla="*/ 9730 w 10000"/>
                <a:gd name="connsiteY4" fmla="*/ 5122 h 11045"/>
                <a:gd name="connsiteX5" fmla="*/ 8378 w 10000"/>
                <a:gd name="connsiteY5" fmla="*/ 4878 h 11045"/>
                <a:gd name="connsiteX6" fmla="*/ 5676 w 10000"/>
                <a:gd name="connsiteY6" fmla="*/ 3902 h 11045"/>
                <a:gd name="connsiteX7" fmla="*/ 5135 w 10000"/>
                <a:gd name="connsiteY7" fmla="*/ 2683 h 11045"/>
                <a:gd name="connsiteX8" fmla="*/ 5405 w 10000"/>
                <a:gd name="connsiteY8" fmla="*/ 732 h 11045"/>
                <a:gd name="connsiteX9" fmla="*/ 6486 w 10000"/>
                <a:gd name="connsiteY9" fmla="*/ 244 h 11045"/>
                <a:gd name="connsiteX10" fmla="*/ 6486 w 10000"/>
                <a:gd name="connsiteY10" fmla="*/ 0 h 11045"/>
                <a:gd name="connsiteX11" fmla="*/ 4595 w 10000"/>
                <a:gd name="connsiteY11" fmla="*/ 488 h 11045"/>
                <a:gd name="connsiteX12" fmla="*/ 3514 w 10000"/>
                <a:gd name="connsiteY12" fmla="*/ 976 h 11045"/>
                <a:gd name="connsiteX13" fmla="*/ 2973 w 10000"/>
                <a:gd name="connsiteY13" fmla="*/ 2195 h 11045"/>
                <a:gd name="connsiteX14" fmla="*/ 2432 w 10000"/>
                <a:gd name="connsiteY14" fmla="*/ 2439 h 11045"/>
                <a:gd name="connsiteX15" fmla="*/ 1622 w 10000"/>
                <a:gd name="connsiteY15" fmla="*/ 3171 h 11045"/>
                <a:gd name="connsiteX16" fmla="*/ 811 w 10000"/>
                <a:gd name="connsiteY16" fmla="*/ 3902 h 11045"/>
                <a:gd name="connsiteX17" fmla="*/ 1081 w 10000"/>
                <a:gd name="connsiteY17" fmla="*/ 4390 h 11045"/>
                <a:gd name="connsiteX18" fmla="*/ 1351 w 10000"/>
                <a:gd name="connsiteY18" fmla="*/ 5610 h 11045"/>
                <a:gd name="connsiteX19" fmla="*/ 1351 w 10000"/>
                <a:gd name="connsiteY19" fmla="*/ 6341 h 11045"/>
                <a:gd name="connsiteX20" fmla="*/ 1622 w 10000"/>
                <a:gd name="connsiteY20" fmla="*/ 7317 h 11045"/>
                <a:gd name="connsiteX21" fmla="*/ 541 w 10000"/>
                <a:gd name="connsiteY21" fmla="*/ 8049 h 11045"/>
                <a:gd name="connsiteX22" fmla="*/ 0 w 10000"/>
                <a:gd name="connsiteY22" fmla="*/ 8537 h 11045"/>
                <a:gd name="connsiteX23" fmla="*/ 2162 w 10000"/>
                <a:gd name="connsiteY23" fmla="*/ 9268 h 11045"/>
                <a:gd name="connsiteX24" fmla="*/ 7669 w 10000"/>
                <a:gd name="connsiteY24" fmla="*/ 11045 h 11045"/>
                <a:gd name="connsiteX0" fmla="*/ 10000 w 10000"/>
                <a:gd name="connsiteY0" fmla="*/ 8293 h 11941"/>
                <a:gd name="connsiteX1" fmla="*/ 10000 w 10000"/>
                <a:gd name="connsiteY1" fmla="*/ 8293 h 11941"/>
                <a:gd name="connsiteX2" fmla="*/ 10000 w 10000"/>
                <a:gd name="connsiteY2" fmla="*/ 6585 h 11941"/>
                <a:gd name="connsiteX3" fmla="*/ 9459 w 10000"/>
                <a:gd name="connsiteY3" fmla="*/ 5610 h 11941"/>
                <a:gd name="connsiteX4" fmla="*/ 9730 w 10000"/>
                <a:gd name="connsiteY4" fmla="*/ 5122 h 11941"/>
                <a:gd name="connsiteX5" fmla="*/ 8378 w 10000"/>
                <a:gd name="connsiteY5" fmla="*/ 4878 h 11941"/>
                <a:gd name="connsiteX6" fmla="*/ 5676 w 10000"/>
                <a:gd name="connsiteY6" fmla="*/ 3902 h 11941"/>
                <a:gd name="connsiteX7" fmla="*/ 5135 w 10000"/>
                <a:gd name="connsiteY7" fmla="*/ 2683 h 11941"/>
                <a:gd name="connsiteX8" fmla="*/ 5405 w 10000"/>
                <a:gd name="connsiteY8" fmla="*/ 732 h 11941"/>
                <a:gd name="connsiteX9" fmla="*/ 6486 w 10000"/>
                <a:gd name="connsiteY9" fmla="*/ 244 h 11941"/>
                <a:gd name="connsiteX10" fmla="*/ 6486 w 10000"/>
                <a:gd name="connsiteY10" fmla="*/ 0 h 11941"/>
                <a:gd name="connsiteX11" fmla="*/ 4595 w 10000"/>
                <a:gd name="connsiteY11" fmla="*/ 488 h 11941"/>
                <a:gd name="connsiteX12" fmla="*/ 3514 w 10000"/>
                <a:gd name="connsiteY12" fmla="*/ 976 h 11941"/>
                <a:gd name="connsiteX13" fmla="*/ 2973 w 10000"/>
                <a:gd name="connsiteY13" fmla="*/ 2195 h 11941"/>
                <a:gd name="connsiteX14" fmla="*/ 2432 w 10000"/>
                <a:gd name="connsiteY14" fmla="*/ 2439 h 11941"/>
                <a:gd name="connsiteX15" fmla="*/ 1622 w 10000"/>
                <a:gd name="connsiteY15" fmla="*/ 3171 h 11941"/>
                <a:gd name="connsiteX16" fmla="*/ 811 w 10000"/>
                <a:gd name="connsiteY16" fmla="*/ 3902 h 11941"/>
                <a:gd name="connsiteX17" fmla="*/ 1081 w 10000"/>
                <a:gd name="connsiteY17" fmla="*/ 4390 h 11941"/>
                <a:gd name="connsiteX18" fmla="*/ 1351 w 10000"/>
                <a:gd name="connsiteY18" fmla="*/ 5610 h 11941"/>
                <a:gd name="connsiteX19" fmla="*/ 1351 w 10000"/>
                <a:gd name="connsiteY19" fmla="*/ 6341 h 11941"/>
                <a:gd name="connsiteX20" fmla="*/ 1622 w 10000"/>
                <a:gd name="connsiteY20" fmla="*/ 7317 h 11941"/>
                <a:gd name="connsiteX21" fmla="*/ 541 w 10000"/>
                <a:gd name="connsiteY21" fmla="*/ 8049 h 11941"/>
                <a:gd name="connsiteX22" fmla="*/ 0 w 10000"/>
                <a:gd name="connsiteY22" fmla="*/ 8537 h 11941"/>
                <a:gd name="connsiteX23" fmla="*/ 2162 w 10000"/>
                <a:gd name="connsiteY23" fmla="*/ 9268 h 11941"/>
                <a:gd name="connsiteX24" fmla="*/ 7669 w 10000"/>
                <a:gd name="connsiteY24" fmla="*/ 11941 h 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0" h="11941">
                  <a:moveTo>
                    <a:pt x="10000" y="8293"/>
                  </a:moveTo>
                  <a:lnTo>
                    <a:pt x="10000" y="8293"/>
                  </a:lnTo>
                  <a:lnTo>
                    <a:pt x="10000" y="6585"/>
                  </a:lnTo>
                  <a:lnTo>
                    <a:pt x="9459" y="5610"/>
                  </a:lnTo>
                  <a:cubicBezTo>
                    <a:pt x="9549" y="5447"/>
                    <a:pt x="9640" y="5285"/>
                    <a:pt x="9730" y="5122"/>
                  </a:cubicBezTo>
                  <a:lnTo>
                    <a:pt x="8378" y="4878"/>
                  </a:lnTo>
                  <a:lnTo>
                    <a:pt x="5676" y="3902"/>
                  </a:lnTo>
                  <a:lnTo>
                    <a:pt x="5135" y="2683"/>
                  </a:lnTo>
                  <a:lnTo>
                    <a:pt x="5405" y="732"/>
                  </a:lnTo>
                  <a:lnTo>
                    <a:pt x="6486" y="244"/>
                  </a:lnTo>
                  <a:lnTo>
                    <a:pt x="6486" y="0"/>
                  </a:lnTo>
                  <a:lnTo>
                    <a:pt x="4595" y="488"/>
                  </a:lnTo>
                  <a:lnTo>
                    <a:pt x="3514" y="976"/>
                  </a:lnTo>
                  <a:lnTo>
                    <a:pt x="2973" y="2195"/>
                  </a:lnTo>
                  <a:lnTo>
                    <a:pt x="2432" y="2439"/>
                  </a:lnTo>
                  <a:lnTo>
                    <a:pt x="1622" y="3171"/>
                  </a:lnTo>
                  <a:lnTo>
                    <a:pt x="811" y="3902"/>
                  </a:lnTo>
                  <a:lnTo>
                    <a:pt x="1081" y="4390"/>
                  </a:lnTo>
                  <a:lnTo>
                    <a:pt x="1351" y="5610"/>
                  </a:lnTo>
                  <a:lnTo>
                    <a:pt x="1351" y="6341"/>
                  </a:lnTo>
                  <a:lnTo>
                    <a:pt x="1622" y="7317"/>
                  </a:lnTo>
                  <a:lnTo>
                    <a:pt x="541" y="8049"/>
                  </a:lnTo>
                  <a:lnTo>
                    <a:pt x="0" y="8537"/>
                  </a:lnTo>
                  <a:lnTo>
                    <a:pt x="2162" y="9268"/>
                  </a:lnTo>
                  <a:cubicBezTo>
                    <a:pt x="3243" y="10000"/>
                    <a:pt x="7669" y="11941"/>
                    <a:pt x="7669" y="11941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EBEDA14-8884-4EB7-B02F-F43CFA09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803" y="4052862"/>
              <a:ext cx="180663" cy="83404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E14AB8FB-F7CB-4A28-849C-1E30CBF3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717" y="4003577"/>
              <a:ext cx="142629" cy="117524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F08BD15-1FFF-4996-AC60-A4A7860F1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455" y="3510734"/>
              <a:ext cx="903318" cy="589517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2A272FC3-2C13-41AB-B8E9-CC972EA6BA20}"/>
                </a:ext>
              </a:extLst>
            </p:cNvPr>
            <p:cNvSpPr>
              <a:spLocks/>
            </p:cNvSpPr>
            <p:nvPr/>
          </p:nvSpPr>
          <p:spPr bwMode="auto">
            <a:xfrm rot="20747712">
              <a:off x="3257094" y="1148879"/>
              <a:ext cx="973683" cy="1070986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3932F195-2CCC-46F7-8E74-2A35CB8B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945" y="1437003"/>
              <a:ext cx="49445" cy="43598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660AD784-F43D-4837-85B5-53C0674DF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128" y="1789575"/>
              <a:ext cx="0" cy="5687"/>
            </a:xfrm>
            <a:custGeom>
              <a:avLst/>
              <a:gdLst>
                <a:gd name="T0" fmla="*/ 1 w 1"/>
                <a:gd name="T1" fmla="*/ 2147483647 h 4"/>
                <a:gd name="T2" fmla="*/ 1 w 1"/>
                <a:gd name="T3" fmla="*/ 2147483647 h 4"/>
                <a:gd name="T4" fmla="*/ 1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1 w 1"/>
                <a:gd name="T11" fmla="*/ 2147483647 h 4"/>
                <a:gd name="T12" fmla="*/ 1 w 1"/>
                <a:gd name="T13" fmla="*/ 2147483647 h 4"/>
                <a:gd name="T14" fmla="*/ 1 w 1"/>
                <a:gd name="T15" fmla="*/ 2147483647 h 4"/>
                <a:gd name="T16" fmla="*/ 1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75A187B2-FD5A-4424-8E4D-8BFE3477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015" y="1829382"/>
              <a:ext cx="3803" cy="7582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A488C4-9469-46D6-A00C-34D75F23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734" y="1330852"/>
              <a:ext cx="17115" cy="17061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32F6112-B996-41B0-897A-C4739276D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138" y="1890040"/>
              <a:ext cx="173056" cy="144062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8452369-B861-44AE-8E59-B797BBC7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311" y="1457854"/>
              <a:ext cx="716950" cy="477679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214CB76-5328-46BB-87F5-8C6FA42F2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349" y="1378241"/>
              <a:ext cx="190172" cy="174391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504F0D59-3899-48A0-B92D-C919D339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932" y="1313792"/>
              <a:ext cx="173057" cy="111837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A815B91-D9C5-4D88-9F25-1CBD59F5B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667" y="1255030"/>
              <a:ext cx="131220" cy="73927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7FC5F3D-40D9-49F6-858F-16B26F580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301" y="1328957"/>
              <a:ext cx="110300" cy="96672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B02F9671-19EF-4BDE-8F83-7126454A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503" y="1387718"/>
              <a:ext cx="43739" cy="54972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37B86C4-4132-4D0B-BAB7-792208394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093" y="1311896"/>
              <a:ext cx="258634" cy="123211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5CD56613-9DA5-48DD-9A71-11F671451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08" y="1234179"/>
              <a:ext cx="53248" cy="45493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1921D0EA-D9C8-4F2B-895B-BF441C23DAD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83093" y="946056"/>
              <a:ext cx="258634" cy="386692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A36E7DE1-67F6-47A0-9C32-DE40CC16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798" y="1266403"/>
              <a:ext cx="43740" cy="20852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C558E6A0-4CE0-4E97-B30F-A809EB06B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977" y="1211433"/>
              <a:ext cx="39937" cy="56867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7FB1E47-083D-400D-BA3B-C360DD19F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105" y="1184895"/>
              <a:ext cx="72266" cy="81508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48B91CDE-EA95-4552-99D7-83C3CD952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141" y="1480601"/>
              <a:ext cx="323293" cy="280541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F4F69DE7-ADA0-4CA5-83D6-220204A7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58" y="4030115"/>
              <a:ext cx="43739" cy="22747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8947C552-B488-449E-B649-3957D4A3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890" y="1912786"/>
              <a:ext cx="157844" cy="60658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6E7C447D-6317-40FB-802B-B60FF066D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530" y="4460406"/>
              <a:ext cx="258634" cy="221779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654F5E4F-3C9F-4EE1-B18D-25CEADD9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164" y="4513481"/>
              <a:ext cx="209190" cy="202823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21A09FC-2F95-4A8F-9294-165BAB1B2E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604" y="2377195"/>
              <a:ext cx="300472" cy="439768"/>
              <a:chOff x="2201" y="1250"/>
              <a:chExt cx="133" cy="193"/>
            </a:xfrm>
            <a:grpFill/>
          </p:grpSpPr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B5905931-1328-4CC2-9895-BDEA21545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543767 w 24"/>
                  <a:gd name="T1" fmla="*/ 2833725 h 47"/>
                  <a:gd name="T2" fmla="*/ 371667 w 24"/>
                  <a:gd name="T3" fmla="*/ 2675083 h 47"/>
                  <a:gd name="T4" fmla="*/ 915658 w 24"/>
                  <a:gd name="T5" fmla="*/ 2344646 h 47"/>
                  <a:gd name="T6" fmla="*/ 826458 w 24"/>
                  <a:gd name="T7" fmla="*/ 2028208 h 47"/>
                  <a:gd name="T8" fmla="*/ 722154 w 24"/>
                  <a:gd name="T9" fmla="*/ 1773736 h 47"/>
                  <a:gd name="T10" fmla="*/ 282692 w 24"/>
                  <a:gd name="T11" fmla="*/ 1773736 h 47"/>
                  <a:gd name="T12" fmla="*/ 371667 w 24"/>
                  <a:gd name="T13" fmla="*/ 1299416 h 47"/>
                  <a:gd name="T14" fmla="*/ 89200 w 24"/>
                  <a:gd name="T15" fmla="*/ 1457232 h 47"/>
                  <a:gd name="T16" fmla="*/ 0 w 24"/>
                  <a:gd name="T17" fmla="*/ 1044943 h 47"/>
                  <a:gd name="T18" fmla="*/ 0 w 24"/>
                  <a:gd name="T19" fmla="*/ 651445 h 47"/>
                  <a:gd name="T20" fmla="*/ 89200 w 24"/>
                  <a:gd name="T21" fmla="*/ 316438 h 47"/>
                  <a:gd name="T22" fmla="*/ 460867 w 24"/>
                  <a:gd name="T23" fmla="*/ 0 h 47"/>
                  <a:gd name="T24" fmla="*/ 722154 w 24"/>
                  <a:gd name="T25" fmla="*/ 77060 h 47"/>
                  <a:gd name="T26" fmla="*/ 632950 w 24"/>
                  <a:gd name="T27" fmla="*/ 493916 h 47"/>
                  <a:gd name="T28" fmla="*/ 1177883 w 24"/>
                  <a:gd name="T29" fmla="*/ 493916 h 47"/>
                  <a:gd name="T30" fmla="*/ 1004638 w 24"/>
                  <a:gd name="T31" fmla="*/ 887418 h 47"/>
                  <a:gd name="T32" fmla="*/ 826458 w 24"/>
                  <a:gd name="T33" fmla="*/ 1222355 h 47"/>
                  <a:gd name="T34" fmla="*/ 1177883 w 24"/>
                  <a:gd name="T35" fmla="*/ 1376492 h 47"/>
                  <a:gd name="T36" fmla="*/ 1548613 w 24"/>
                  <a:gd name="T37" fmla="*/ 1951148 h 47"/>
                  <a:gd name="T38" fmla="*/ 1721929 w 24"/>
                  <a:gd name="T39" fmla="*/ 2344646 h 47"/>
                  <a:gd name="T40" fmla="*/ 1721929 w 24"/>
                  <a:gd name="T41" fmla="*/ 2579252 h 47"/>
                  <a:gd name="T42" fmla="*/ 2093613 w 24"/>
                  <a:gd name="T43" fmla="*/ 2579252 h 47"/>
                  <a:gd name="T44" fmla="*/ 2004342 w 24"/>
                  <a:gd name="T45" fmla="*/ 3150228 h 47"/>
                  <a:gd name="T46" fmla="*/ 2182796 w 24"/>
                  <a:gd name="T47" fmla="*/ 3227223 h 47"/>
                  <a:gd name="T48" fmla="*/ 1548613 w 24"/>
                  <a:gd name="T49" fmla="*/ 3485436 h 47"/>
                  <a:gd name="T50" fmla="*/ 1004638 w 24"/>
                  <a:gd name="T51" fmla="*/ 3562497 h 47"/>
                  <a:gd name="T52" fmla="*/ 722154 w 24"/>
                  <a:gd name="T53" fmla="*/ 3644078 h 47"/>
                  <a:gd name="T54" fmla="*/ 371667 w 24"/>
                  <a:gd name="T55" fmla="*/ 3644078 h 47"/>
                  <a:gd name="T56" fmla="*/ 89200 w 24"/>
                  <a:gd name="T57" fmla="*/ 3721139 h 47"/>
                  <a:gd name="T58" fmla="*/ 460867 w 24"/>
                  <a:gd name="T59" fmla="*/ 3384752 h 47"/>
                  <a:gd name="T60" fmla="*/ 543767 w 24"/>
                  <a:gd name="T61" fmla="*/ 3073151 h 47"/>
                  <a:gd name="T62" fmla="*/ 282692 w 24"/>
                  <a:gd name="T63" fmla="*/ 2991521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sz="1138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B0D67D4B-0AEC-477F-86A4-935037255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endParaRPr lang="en-US" sz="1138"/>
              </a:p>
            </p:txBody>
          </p:sp>
        </p:grp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CAF390AF-1118-4119-BD5B-DFA73021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772" y="3391315"/>
              <a:ext cx="87479" cy="53075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972F022-C53A-414F-9568-09F270FD3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730" y="2657737"/>
              <a:ext cx="1806638" cy="1251063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053 w 10000"/>
                <a:gd name="connsiteY23" fmla="*/ 1364 h 10000"/>
                <a:gd name="connsiteX24" fmla="*/ 7032 w 10000"/>
                <a:gd name="connsiteY24" fmla="*/ 1333 h 10000"/>
                <a:gd name="connsiteX25" fmla="*/ 6926 w 10000"/>
                <a:gd name="connsiteY25" fmla="*/ 1636 h 10000"/>
                <a:gd name="connsiteX26" fmla="*/ 6926 w 10000"/>
                <a:gd name="connsiteY26" fmla="*/ 2000 h 10000"/>
                <a:gd name="connsiteX27" fmla="*/ 7389 w 10000"/>
                <a:gd name="connsiteY27" fmla="*/ 2091 h 10000"/>
                <a:gd name="connsiteX28" fmla="*/ 7495 w 10000"/>
                <a:gd name="connsiteY28" fmla="*/ 2394 h 10000"/>
                <a:gd name="connsiteX29" fmla="*/ 7032 w 10000"/>
                <a:gd name="connsiteY29" fmla="*/ 2606 h 10000"/>
                <a:gd name="connsiteX30" fmla="*/ 6653 w 10000"/>
                <a:gd name="connsiteY30" fmla="*/ 2848 h 10000"/>
                <a:gd name="connsiteX31" fmla="*/ 6295 w 10000"/>
                <a:gd name="connsiteY31" fmla="*/ 3061 h 10000"/>
                <a:gd name="connsiteX32" fmla="*/ 6189 w 10000"/>
                <a:gd name="connsiteY32" fmla="*/ 3576 h 10000"/>
                <a:gd name="connsiteX33" fmla="*/ 5621 w 10000"/>
                <a:gd name="connsiteY33" fmla="*/ 3667 h 10000"/>
                <a:gd name="connsiteX34" fmla="*/ 5053 w 10000"/>
                <a:gd name="connsiteY34" fmla="*/ 4182 h 10000"/>
                <a:gd name="connsiteX35" fmla="*/ 4526 w 10000"/>
                <a:gd name="connsiteY35" fmla="*/ 3818 h 10000"/>
                <a:gd name="connsiteX36" fmla="*/ 3895 w 10000"/>
                <a:gd name="connsiteY36" fmla="*/ 3727 h 10000"/>
                <a:gd name="connsiteX37" fmla="*/ 3432 w 10000"/>
                <a:gd name="connsiteY37" fmla="*/ 3061 h 10000"/>
                <a:gd name="connsiteX38" fmla="*/ 2758 w 10000"/>
                <a:gd name="connsiteY38" fmla="*/ 2758 h 10000"/>
                <a:gd name="connsiteX39" fmla="*/ 2695 w 10000"/>
                <a:gd name="connsiteY39" fmla="*/ 2000 h 10000"/>
                <a:gd name="connsiteX40" fmla="*/ 2379 w 10000"/>
                <a:gd name="connsiteY40" fmla="*/ 1788 h 10000"/>
                <a:gd name="connsiteX41" fmla="*/ 2337 w 10000"/>
                <a:gd name="connsiteY41" fmla="*/ 1727 h 10000"/>
                <a:gd name="connsiteX42" fmla="*/ 2316 w 10000"/>
                <a:gd name="connsiteY42" fmla="*/ 1758 h 10000"/>
                <a:gd name="connsiteX43" fmla="*/ 2295 w 10000"/>
                <a:gd name="connsiteY43" fmla="*/ 1818 h 10000"/>
                <a:gd name="connsiteX44" fmla="*/ 2295 w 10000"/>
                <a:gd name="connsiteY44" fmla="*/ 1848 h 10000"/>
                <a:gd name="connsiteX45" fmla="*/ 2295 w 10000"/>
                <a:gd name="connsiteY45" fmla="*/ 1879 h 10000"/>
                <a:gd name="connsiteX46" fmla="*/ 2295 w 10000"/>
                <a:gd name="connsiteY46" fmla="*/ 1848 h 10000"/>
                <a:gd name="connsiteX47" fmla="*/ 2295 w 10000"/>
                <a:gd name="connsiteY47" fmla="*/ 1818 h 10000"/>
                <a:gd name="connsiteX48" fmla="*/ 2337 w 10000"/>
                <a:gd name="connsiteY48" fmla="*/ 1727 h 10000"/>
                <a:gd name="connsiteX49" fmla="*/ 2295 w 10000"/>
                <a:gd name="connsiteY49" fmla="*/ 1636 h 10000"/>
                <a:gd name="connsiteX50" fmla="*/ 2189 w 10000"/>
                <a:gd name="connsiteY50" fmla="*/ 1727 h 10000"/>
                <a:gd name="connsiteX51" fmla="*/ 2189 w 10000"/>
                <a:gd name="connsiteY51" fmla="*/ 1879 h 10000"/>
                <a:gd name="connsiteX52" fmla="*/ 2189 w 10000"/>
                <a:gd name="connsiteY52" fmla="*/ 1727 h 10000"/>
                <a:gd name="connsiteX53" fmla="*/ 2021 w 10000"/>
                <a:gd name="connsiteY53" fmla="*/ 1788 h 10000"/>
                <a:gd name="connsiteX54" fmla="*/ 1916 w 10000"/>
                <a:gd name="connsiteY54" fmla="*/ 2242 h 10000"/>
                <a:gd name="connsiteX55" fmla="*/ 1495 w 10000"/>
                <a:gd name="connsiteY55" fmla="*/ 2152 h 10000"/>
                <a:gd name="connsiteX56" fmla="*/ 1389 w 10000"/>
                <a:gd name="connsiteY56" fmla="*/ 2909 h 10000"/>
                <a:gd name="connsiteX57" fmla="*/ 1032 w 10000"/>
                <a:gd name="connsiteY57" fmla="*/ 3000 h 10000"/>
                <a:gd name="connsiteX58" fmla="*/ 926 w 10000"/>
                <a:gd name="connsiteY58" fmla="*/ 3879 h 10000"/>
                <a:gd name="connsiteX59" fmla="*/ 716 w 10000"/>
                <a:gd name="connsiteY59" fmla="*/ 4182 h 10000"/>
                <a:gd name="connsiteX60" fmla="*/ 463 w 10000"/>
                <a:gd name="connsiteY60" fmla="*/ 4485 h 10000"/>
                <a:gd name="connsiteX61" fmla="*/ 42 w 10000"/>
                <a:gd name="connsiteY61" fmla="*/ 4636 h 10000"/>
                <a:gd name="connsiteX62" fmla="*/ 0 w 10000"/>
                <a:gd name="connsiteY62" fmla="*/ 4939 h 10000"/>
                <a:gd name="connsiteX63" fmla="*/ 105 w 10000"/>
                <a:gd name="connsiteY63" fmla="*/ 5061 h 10000"/>
                <a:gd name="connsiteX64" fmla="*/ 147 w 10000"/>
                <a:gd name="connsiteY64" fmla="*/ 5303 h 10000"/>
                <a:gd name="connsiteX65" fmla="*/ 42 w 10000"/>
                <a:gd name="connsiteY65" fmla="*/ 5364 h 10000"/>
                <a:gd name="connsiteX66" fmla="*/ 147 w 10000"/>
                <a:gd name="connsiteY66" fmla="*/ 5515 h 10000"/>
                <a:gd name="connsiteX67" fmla="*/ 316 w 10000"/>
                <a:gd name="connsiteY67" fmla="*/ 5606 h 10000"/>
                <a:gd name="connsiteX68" fmla="*/ 463 w 10000"/>
                <a:gd name="connsiteY68" fmla="*/ 5909 h 10000"/>
                <a:gd name="connsiteX69" fmla="*/ 674 w 10000"/>
                <a:gd name="connsiteY69" fmla="*/ 5909 h 10000"/>
                <a:gd name="connsiteX70" fmla="*/ 989 w 10000"/>
                <a:gd name="connsiteY70" fmla="*/ 5909 h 10000"/>
                <a:gd name="connsiteX71" fmla="*/ 1032 w 10000"/>
                <a:gd name="connsiteY71" fmla="*/ 6030 h 10000"/>
                <a:gd name="connsiteX72" fmla="*/ 821 w 10000"/>
                <a:gd name="connsiteY72" fmla="*/ 6485 h 10000"/>
                <a:gd name="connsiteX73" fmla="*/ 884 w 10000"/>
                <a:gd name="connsiteY73" fmla="*/ 6727 h 10000"/>
                <a:gd name="connsiteX74" fmla="*/ 779 w 10000"/>
                <a:gd name="connsiteY74" fmla="*/ 6939 h 10000"/>
                <a:gd name="connsiteX75" fmla="*/ 884 w 10000"/>
                <a:gd name="connsiteY75" fmla="*/ 7242 h 10000"/>
                <a:gd name="connsiteX76" fmla="*/ 1137 w 10000"/>
                <a:gd name="connsiteY76" fmla="*/ 7394 h 10000"/>
                <a:gd name="connsiteX77" fmla="*/ 1095 w 10000"/>
                <a:gd name="connsiteY77" fmla="*/ 7455 h 10000"/>
                <a:gd name="connsiteX78" fmla="*/ 1200 w 10000"/>
                <a:gd name="connsiteY78" fmla="*/ 7455 h 10000"/>
                <a:gd name="connsiteX79" fmla="*/ 1558 w 10000"/>
                <a:gd name="connsiteY79" fmla="*/ 7697 h 10000"/>
                <a:gd name="connsiteX80" fmla="*/ 1874 w 10000"/>
                <a:gd name="connsiteY80" fmla="*/ 7909 h 10000"/>
                <a:gd name="connsiteX81" fmla="*/ 2189 w 10000"/>
                <a:gd name="connsiteY81" fmla="*/ 8000 h 10000"/>
                <a:gd name="connsiteX82" fmla="*/ 2295 w 10000"/>
                <a:gd name="connsiteY82" fmla="*/ 8121 h 10000"/>
                <a:gd name="connsiteX83" fmla="*/ 2379 w 10000"/>
                <a:gd name="connsiteY83" fmla="*/ 8121 h 10000"/>
                <a:gd name="connsiteX84" fmla="*/ 2547 w 10000"/>
                <a:gd name="connsiteY84" fmla="*/ 8273 h 10000"/>
                <a:gd name="connsiteX85" fmla="*/ 2758 w 10000"/>
                <a:gd name="connsiteY85" fmla="*/ 8273 h 10000"/>
                <a:gd name="connsiteX86" fmla="*/ 2968 w 10000"/>
                <a:gd name="connsiteY86" fmla="*/ 8273 h 10000"/>
                <a:gd name="connsiteX87" fmla="*/ 3116 w 10000"/>
                <a:gd name="connsiteY87" fmla="*/ 8000 h 10000"/>
                <a:gd name="connsiteX88" fmla="*/ 3326 w 10000"/>
                <a:gd name="connsiteY88" fmla="*/ 7758 h 10000"/>
                <a:gd name="connsiteX89" fmla="*/ 3579 w 10000"/>
                <a:gd name="connsiteY89" fmla="*/ 7758 h 10000"/>
                <a:gd name="connsiteX90" fmla="*/ 3789 w 10000"/>
                <a:gd name="connsiteY90" fmla="*/ 8000 h 10000"/>
                <a:gd name="connsiteX91" fmla="*/ 3895 w 10000"/>
                <a:gd name="connsiteY91" fmla="*/ 8000 h 10000"/>
                <a:gd name="connsiteX92" fmla="*/ 4000 w 10000"/>
                <a:gd name="connsiteY92" fmla="*/ 8061 h 10000"/>
                <a:gd name="connsiteX93" fmla="*/ 4063 w 10000"/>
                <a:gd name="connsiteY93" fmla="*/ 8424 h 10000"/>
                <a:gd name="connsiteX94" fmla="*/ 3958 w 10000"/>
                <a:gd name="connsiteY94" fmla="*/ 8879 h 10000"/>
                <a:gd name="connsiteX95" fmla="*/ 3958 w 10000"/>
                <a:gd name="connsiteY95" fmla="*/ 9030 h 10000"/>
                <a:gd name="connsiteX96" fmla="*/ 4105 w 10000"/>
                <a:gd name="connsiteY96" fmla="*/ 9091 h 10000"/>
                <a:gd name="connsiteX97" fmla="*/ 4211 w 10000"/>
                <a:gd name="connsiteY97" fmla="*/ 9333 h 10000"/>
                <a:gd name="connsiteX98" fmla="*/ 4211 w 10000"/>
                <a:gd name="connsiteY98" fmla="*/ 9485 h 10000"/>
                <a:gd name="connsiteX99" fmla="*/ 4463 w 10000"/>
                <a:gd name="connsiteY99" fmla="*/ 9636 h 10000"/>
                <a:gd name="connsiteX100" fmla="*/ 4421 w 10000"/>
                <a:gd name="connsiteY100" fmla="*/ 9697 h 10000"/>
                <a:gd name="connsiteX101" fmla="*/ 4674 w 10000"/>
                <a:gd name="connsiteY101" fmla="*/ 9636 h 10000"/>
                <a:gd name="connsiteX102" fmla="*/ 4737 w 10000"/>
                <a:gd name="connsiteY102" fmla="*/ 9333 h 10000"/>
                <a:gd name="connsiteX103" fmla="*/ 5263 w 10000"/>
                <a:gd name="connsiteY103" fmla="*/ 9333 h 10000"/>
                <a:gd name="connsiteX104" fmla="*/ 5453 w 10000"/>
                <a:gd name="connsiteY104" fmla="*/ 9545 h 10000"/>
                <a:gd name="connsiteX105" fmla="*/ 5516 w 10000"/>
                <a:gd name="connsiteY105" fmla="*/ 9788 h 10000"/>
                <a:gd name="connsiteX106" fmla="*/ 5621 w 10000"/>
                <a:gd name="connsiteY106" fmla="*/ 9697 h 10000"/>
                <a:gd name="connsiteX107" fmla="*/ 5979 w 10000"/>
                <a:gd name="connsiteY107" fmla="*/ 10000 h 10000"/>
                <a:gd name="connsiteX108" fmla="*/ 5979 w 10000"/>
                <a:gd name="connsiteY108" fmla="*/ 9788 h 10000"/>
                <a:gd name="connsiteX109" fmla="*/ 6400 w 10000"/>
                <a:gd name="connsiteY109" fmla="*/ 9545 h 10000"/>
                <a:gd name="connsiteX110" fmla="*/ 6442 w 10000"/>
                <a:gd name="connsiteY110" fmla="*/ 9485 h 10000"/>
                <a:gd name="connsiteX111" fmla="*/ 6547 w 10000"/>
                <a:gd name="connsiteY111" fmla="*/ 9394 h 10000"/>
                <a:gd name="connsiteX112" fmla="*/ 6653 w 10000"/>
                <a:gd name="connsiteY112" fmla="*/ 9485 h 10000"/>
                <a:gd name="connsiteX113" fmla="*/ 6863 w 10000"/>
                <a:gd name="connsiteY113" fmla="*/ 9333 h 10000"/>
                <a:gd name="connsiteX114" fmla="*/ 7137 w 10000"/>
                <a:gd name="connsiteY114" fmla="*/ 9091 h 10000"/>
                <a:gd name="connsiteX115" fmla="*/ 7389 w 10000"/>
                <a:gd name="connsiteY115" fmla="*/ 8818 h 10000"/>
                <a:gd name="connsiteX116" fmla="*/ 7495 w 10000"/>
                <a:gd name="connsiteY116" fmla="*/ 8515 h 10000"/>
                <a:gd name="connsiteX117" fmla="*/ 7642 w 10000"/>
                <a:gd name="connsiteY117" fmla="*/ 8212 h 10000"/>
                <a:gd name="connsiteX118" fmla="*/ 7811 w 10000"/>
                <a:gd name="connsiteY118" fmla="*/ 7758 h 10000"/>
                <a:gd name="connsiteX119" fmla="*/ 7811 w 10000"/>
                <a:gd name="connsiteY119" fmla="*/ 7545 h 10000"/>
                <a:gd name="connsiteX120" fmla="*/ 7747 w 10000"/>
                <a:gd name="connsiteY120" fmla="*/ 7394 h 10000"/>
                <a:gd name="connsiteX121" fmla="*/ 7811 w 10000"/>
                <a:gd name="connsiteY121" fmla="*/ 7152 h 10000"/>
                <a:gd name="connsiteX122" fmla="*/ 7747 w 10000"/>
                <a:gd name="connsiteY122" fmla="*/ 6879 h 10000"/>
                <a:gd name="connsiteX123" fmla="*/ 7495 w 10000"/>
                <a:gd name="connsiteY123" fmla="*/ 6121 h 10000"/>
                <a:gd name="connsiteX124" fmla="*/ 7537 w 10000"/>
                <a:gd name="connsiteY124" fmla="*/ 6030 h 10000"/>
                <a:gd name="connsiteX125" fmla="*/ 7747 w 10000"/>
                <a:gd name="connsiteY125" fmla="*/ 5667 h 10000"/>
                <a:gd name="connsiteX126" fmla="*/ 7916 w 10000"/>
                <a:gd name="connsiteY126" fmla="*/ 5606 h 10000"/>
                <a:gd name="connsiteX127" fmla="*/ 7937 w 10000"/>
                <a:gd name="connsiteY127" fmla="*/ 5576 h 10000"/>
                <a:gd name="connsiteX128" fmla="*/ 7937 w 10000"/>
                <a:gd name="connsiteY128" fmla="*/ 5515 h 10000"/>
                <a:gd name="connsiteX129" fmla="*/ 7916 w 10000"/>
                <a:gd name="connsiteY129" fmla="*/ 5455 h 10000"/>
                <a:gd name="connsiteX130" fmla="*/ 7642 w 10000"/>
                <a:gd name="connsiteY130" fmla="*/ 5364 h 10000"/>
                <a:gd name="connsiteX131" fmla="*/ 7495 w 10000"/>
                <a:gd name="connsiteY131" fmla="*/ 5455 h 10000"/>
                <a:gd name="connsiteX132" fmla="*/ 7389 w 10000"/>
                <a:gd name="connsiteY132" fmla="*/ 5364 h 10000"/>
                <a:gd name="connsiteX133" fmla="*/ 7284 w 10000"/>
                <a:gd name="connsiteY133" fmla="*/ 5152 h 10000"/>
                <a:gd name="connsiteX134" fmla="*/ 7179 w 10000"/>
                <a:gd name="connsiteY134" fmla="*/ 5000 h 10000"/>
                <a:gd name="connsiteX135" fmla="*/ 7432 w 10000"/>
                <a:gd name="connsiteY135" fmla="*/ 4848 h 10000"/>
                <a:gd name="connsiteX136" fmla="*/ 7600 w 10000"/>
                <a:gd name="connsiteY136" fmla="*/ 4636 h 10000"/>
                <a:gd name="connsiteX137" fmla="*/ 7853 w 10000"/>
                <a:gd name="connsiteY137" fmla="*/ 4394 h 10000"/>
                <a:gd name="connsiteX138" fmla="*/ 7958 w 10000"/>
                <a:gd name="connsiteY138" fmla="*/ 4394 h 10000"/>
                <a:gd name="connsiteX139" fmla="*/ 7811 w 10000"/>
                <a:gd name="connsiteY139" fmla="*/ 4697 h 10000"/>
                <a:gd name="connsiteX140" fmla="*/ 7916 w 10000"/>
                <a:gd name="connsiteY140" fmla="*/ 4848 h 10000"/>
                <a:gd name="connsiteX141" fmla="*/ 8021 w 10000"/>
                <a:gd name="connsiteY141" fmla="*/ 4788 h 10000"/>
                <a:gd name="connsiteX142" fmla="*/ 8274 w 10000"/>
                <a:gd name="connsiteY142" fmla="*/ 4636 h 10000"/>
                <a:gd name="connsiteX143" fmla="*/ 8337 w 10000"/>
                <a:gd name="connsiteY143" fmla="*/ 4303 h 10000"/>
                <a:gd name="connsiteX144" fmla="*/ 8484 w 10000"/>
                <a:gd name="connsiteY144" fmla="*/ 4121 h 10000"/>
                <a:gd name="connsiteX145" fmla="*/ 8632 w 10000"/>
                <a:gd name="connsiteY145" fmla="*/ 4273 h 10000"/>
                <a:gd name="connsiteX146" fmla="*/ 8611 w 10000"/>
                <a:gd name="connsiteY146" fmla="*/ 3970 h 10000"/>
                <a:gd name="connsiteX147" fmla="*/ 8821 w 10000"/>
                <a:gd name="connsiteY147" fmla="*/ 3788 h 10000"/>
                <a:gd name="connsiteX148" fmla="*/ 9095 w 10000"/>
                <a:gd name="connsiteY148" fmla="*/ 3848 h 10000"/>
                <a:gd name="connsiteX149" fmla="*/ 9221 w 10000"/>
                <a:gd name="connsiteY149" fmla="*/ 3727 h 10000"/>
                <a:gd name="connsiteX150" fmla="*/ 9368 w 10000"/>
                <a:gd name="connsiteY150" fmla="*/ 3818 h 10000"/>
                <a:gd name="connsiteX151" fmla="*/ 9474 w 10000"/>
                <a:gd name="connsiteY151" fmla="*/ 3000 h 10000"/>
                <a:gd name="connsiteX152" fmla="*/ 9726 w 10000"/>
                <a:gd name="connsiteY152" fmla="*/ 2909 h 10000"/>
                <a:gd name="connsiteX153" fmla="*/ 10000 w 10000"/>
                <a:gd name="connsiteY153" fmla="*/ 1788 h 10000"/>
                <a:gd name="connsiteX154" fmla="*/ 9368 w 10000"/>
                <a:gd name="connsiteY154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053 w 10000"/>
                <a:gd name="connsiteY23" fmla="*/ 1364 h 10000"/>
                <a:gd name="connsiteX24" fmla="*/ 6926 w 10000"/>
                <a:gd name="connsiteY24" fmla="*/ 1636 h 10000"/>
                <a:gd name="connsiteX25" fmla="*/ 6926 w 10000"/>
                <a:gd name="connsiteY25" fmla="*/ 2000 h 10000"/>
                <a:gd name="connsiteX26" fmla="*/ 7389 w 10000"/>
                <a:gd name="connsiteY26" fmla="*/ 2091 h 10000"/>
                <a:gd name="connsiteX27" fmla="*/ 7495 w 10000"/>
                <a:gd name="connsiteY27" fmla="*/ 2394 h 10000"/>
                <a:gd name="connsiteX28" fmla="*/ 7032 w 10000"/>
                <a:gd name="connsiteY28" fmla="*/ 2606 h 10000"/>
                <a:gd name="connsiteX29" fmla="*/ 6653 w 10000"/>
                <a:gd name="connsiteY29" fmla="*/ 2848 h 10000"/>
                <a:gd name="connsiteX30" fmla="*/ 6295 w 10000"/>
                <a:gd name="connsiteY30" fmla="*/ 3061 h 10000"/>
                <a:gd name="connsiteX31" fmla="*/ 6189 w 10000"/>
                <a:gd name="connsiteY31" fmla="*/ 3576 h 10000"/>
                <a:gd name="connsiteX32" fmla="*/ 5621 w 10000"/>
                <a:gd name="connsiteY32" fmla="*/ 3667 h 10000"/>
                <a:gd name="connsiteX33" fmla="*/ 5053 w 10000"/>
                <a:gd name="connsiteY33" fmla="*/ 4182 h 10000"/>
                <a:gd name="connsiteX34" fmla="*/ 4526 w 10000"/>
                <a:gd name="connsiteY34" fmla="*/ 3818 h 10000"/>
                <a:gd name="connsiteX35" fmla="*/ 3895 w 10000"/>
                <a:gd name="connsiteY35" fmla="*/ 3727 h 10000"/>
                <a:gd name="connsiteX36" fmla="*/ 3432 w 10000"/>
                <a:gd name="connsiteY36" fmla="*/ 3061 h 10000"/>
                <a:gd name="connsiteX37" fmla="*/ 2758 w 10000"/>
                <a:gd name="connsiteY37" fmla="*/ 2758 h 10000"/>
                <a:gd name="connsiteX38" fmla="*/ 2695 w 10000"/>
                <a:gd name="connsiteY38" fmla="*/ 2000 h 10000"/>
                <a:gd name="connsiteX39" fmla="*/ 2379 w 10000"/>
                <a:gd name="connsiteY39" fmla="*/ 1788 h 10000"/>
                <a:gd name="connsiteX40" fmla="*/ 2337 w 10000"/>
                <a:gd name="connsiteY40" fmla="*/ 1727 h 10000"/>
                <a:gd name="connsiteX41" fmla="*/ 2316 w 10000"/>
                <a:gd name="connsiteY41" fmla="*/ 1758 h 10000"/>
                <a:gd name="connsiteX42" fmla="*/ 2295 w 10000"/>
                <a:gd name="connsiteY42" fmla="*/ 1818 h 10000"/>
                <a:gd name="connsiteX43" fmla="*/ 2295 w 10000"/>
                <a:gd name="connsiteY43" fmla="*/ 1848 h 10000"/>
                <a:gd name="connsiteX44" fmla="*/ 2295 w 10000"/>
                <a:gd name="connsiteY44" fmla="*/ 1879 h 10000"/>
                <a:gd name="connsiteX45" fmla="*/ 2295 w 10000"/>
                <a:gd name="connsiteY45" fmla="*/ 1848 h 10000"/>
                <a:gd name="connsiteX46" fmla="*/ 2295 w 10000"/>
                <a:gd name="connsiteY46" fmla="*/ 1818 h 10000"/>
                <a:gd name="connsiteX47" fmla="*/ 2337 w 10000"/>
                <a:gd name="connsiteY47" fmla="*/ 1727 h 10000"/>
                <a:gd name="connsiteX48" fmla="*/ 2295 w 10000"/>
                <a:gd name="connsiteY48" fmla="*/ 1636 h 10000"/>
                <a:gd name="connsiteX49" fmla="*/ 2189 w 10000"/>
                <a:gd name="connsiteY49" fmla="*/ 1727 h 10000"/>
                <a:gd name="connsiteX50" fmla="*/ 2189 w 10000"/>
                <a:gd name="connsiteY50" fmla="*/ 1879 h 10000"/>
                <a:gd name="connsiteX51" fmla="*/ 2189 w 10000"/>
                <a:gd name="connsiteY51" fmla="*/ 1727 h 10000"/>
                <a:gd name="connsiteX52" fmla="*/ 2021 w 10000"/>
                <a:gd name="connsiteY52" fmla="*/ 1788 h 10000"/>
                <a:gd name="connsiteX53" fmla="*/ 1916 w 10000"/>
                <a:gd name="connsiteY53" fmla="*/ 2242 h 10000"/>
                <a:gd name="connsiteX54" fmla="*/ 1495 w 10000"/>
                <a:gd name="connsiteY54" fmla="*/ 2152 h 10000"/>
                <a:gd name="connsiteX55" fmla="*/ 1389 w 10000"/>
                <a:gd name="connsiteY55" fmla="*/ 2909 h 10000"/>
                <a:gd name="connsiteX56" fmla="*/ 1032 w 10000"/>
                <a:gd name="connsiteY56" fmla="*/ 3000 h 10000"/>
                <a:gd name="connsiteX57" fmla="*/ 926 w 10000"/>
                <a:gd name="connsiteY57" fmla="*/ 3879 h 10000"/>
                <a:gd name="connsiteX58" fmla="*/ 716 w 10000"/>
                <a:gd name="connsiteY58" fmla="*/ 4182 h 10000"/>
                <a:gd name="connsiteX59" fmla="*/ 463 w 10000"/>
                <a:gd name="connsiteY59" fmla="*/ 4485 h 10000"/>
                <a:gd name="connsiteX60" fmla="*/ 42 w 10000"/>
                <a:gd name="connsiteY60" fmla="*/ 4636 h 10000"/>
                <a:gd name="connsiteX61" fmla="*/ 0 w 10000"/>
                <a:gd name="connsiteY61" fmla="*/ 4939 h 10000"/>
                <a:gd name="connsiteX62" fmla="*/ 105 w 10000"/>
                <a:gd name="connsiteY62" fmla="*/ 5061 h 10000"/>
                <a:gd name="connsiteX63" fmla="*/ 147 w 10000"/>
                <a:gd name="connsiteY63" fmla="*/ 5303 h 10000"/>
                <a:gd name="connsiteX64" fmla="*/ 42 w 10000"/>
                <a:gd name="connsiteY64" fmla="*/ 5364 h 10000"/>
                <a:gd name="connsiteX65" fmla="*/ 147 w 10000"/>
                <a:gd name="connsiteY65" fmla="*/ 5515 h 10000"/>
                <a:gd name="connsiteX66" fmla="*/ 316 w 10000"/>
                <a:gd name="connsiteY66" fmla="*/ 5606 h 10000"/>
                <a:gd name="connsiteX67" fmla="*/ 463 w 10000"/>
                <a:gd name="connsiteY67" fmla="*/ 5909 h 10000"/>
                <a:gd name="connsiteX68" fmla="*/ 674 w 10000"/>
                <a:gd name="connsiteY68" fmla="*/ 5909 h 10000"/>
                <a:gd name="connsiteX69" fmla="*/ 989 w 10000"/>
                <a:gd name="connsiteY69" fmla="*/ 5909 h 10000"/>
                <a:gd name="connsiteX70" fmla="*/ 1032 w 10000"/>
                <a:gd name="connsiteY70" fmla="*/ 6030 h 10000"/>
                <a:gd name="connsiteX71" fmla="*/ 821 w 10000"/>
                <a:gd name="connsiteY71" fmla="*/ 6485 h 10000"/>
                <a:gd name="connsiteX72" fmla="*/ 884 w 10000"/>
                <a:gd name="connsiteY72" fmla="*/ 6727 h 10000"/>
                <a:gd name="connsiteX73" fmla="*/ 779 w 10000"/>
                <a:gd name="connsiteY73" fmla="*/ 6939 h 10000"/>
                <a:gd name="connsiteX74" fmla="*/ 884 w 10000"/>
                <a:gd name="connsiteY74" fmla="*/ 7242 h 10000"/>
                <a:gd name="connsiteX75" fmla="*/ 1137 w 10000"/>
                <a:gd name="connsiteY75" fmla="*/ 7394 h 10000"/>
                <a:gd name="connsiteX76" fmla="*/ 1095 w 10000"/>
                <a:gd name="connsiteY76" fmla="*/ 7455 h 10000"/>
                <a:gd name="connsiteX77" fmla="*/ 1200 w 10000"/>
                <a:gd name="connsiteY77" fmla="*/ 7455 h 10000"/>
                <a:gd name="connsiteX78" fmla="*/ 1558 w 10000"/>
                <a:gd name="connsiteY78" fmla="*/ 7697 h 10000"/>
                <a:gd name="connsiteX79" fmla="*/ 1874 w 10000"/>
                <a:gd name="connsiteY79" fmla="*/ 7909 h 10000"/>
                <a:gd name="connsiteX80" fmla="*/ 2189 w 10000"/>
                <a:gd name="connsiteY80" fmla="*/ 8000 h 10000"/>
                <a:gd name="connsiteX81" fmla="*/ 2295 w 10000"/>
                <a:gd name="connsiteY81" fmla="*/ 8121 h 10000"/>
                <a:gd name="connsiteX82" fmla="*/ 2379 w 10000"/>
                <a:gd name="connsiteY82" fmla="*/ 8121 h 10000"/>
                <a:gd name="connsiteX83" fmla="*/ 2547 w 10000"/>
                <a:gd name="connsiteY83" fmla="*/ 8273 h 10000"/>
                <a:gd name="connsiteX84" fmla="*/ 2758 w 10000"/>
                <a:gd name="connsiteY84" fmla="*/ 8273 h 10000"/>
                <a:gd name="connsiteX85" fmla="*/ 2968 w 10000"/>
                <a:gd name="connsiteY85" fmla="*/ 8273 h 10000"/>
                <a:gd name="connsiteX86" fmla="*/ 3116 w 10000"/>
                <a:gd name="connsiteY86" fmla="*/ 8000 h 10000"/>
                <a:gd name="connsiteX87" fmla="*/ 3326 w 10000"/>
                <a:gd name="connsiteY87" fmla="*/ 7758 h 10000"/>
                <a:gd name="connsiteX88" fmla="*/ 3579 w 10000"/>
                <a:gd name="connsiteY88" fmla="*/ 7758 h 10000"/>
                <a:gd name="connsiteX89" fmla="*/ 3789 w 10000"/>
                <a:gd name="connsiteY89" fmla="*/ 8000 h 10000"/>
                <a:gd name="connsiteX90" fmla="*/ 3895 w 10000"/>
                <a:gd name="connsiteY90" fmla="*/ 8000 h 10000"/>
                <a:gd name="connsiteX91" fmla="*/ 4000 w 10000"/>
                <a:gd name="connsiteY91" fmla="*/ 8061 h 10000"/>
                <a:gd name="connsiteX92" fmla="*/ 4063 w 10000"/>
                <a:gd name="connsiteY92" fmla="*/ 8424 h 10000"/>
                <a:gd name="connsiteX93" fmla="*/ 3958 w 10000"/>
                <a:gd name="connsiteY93" fmla="*/ 8879 h 10000"/>
                <a:gd name="connsiteX94" fmla="*/ 3958 w 10000"/>
                <a:gd name="connsiteY94" fmla="*/ 9030 h 10000"/>
                <a:gd name="connsiteX95" fmla="*/ 4105 w 10000"/>
                <a:gd name="connsiteY95" fmla="*/ 9091 h 10000"/>
                <a:gd name="connsiteX96" fmla="*/ 4211 w 10000"/>
                <a:gd name="connsiteY96" fmla="*/ 9333 h 10000"/>
                <a:gd name="connsiteX97" fmla="*/ 4211 w 10000"/>
                <a:gd name="connsiteY97" fmla="*/ 9485 h 10000"/>
                <a:gd name="connsiteX98" fmla="*/ 4463 w 10000"/>
                <a:gd name="connsiteY98" fmla="*/ 9636 h 10000"/>
                <a:gd name="connsiteX99" fmla="*/ 4421 w 10000"/>
                <a:gd name="connsiteY99" fmla="*/ 9697 h 10000"/>
                <a:gd name="connsiteX100" fmla="*/ 4674 w 10000"/>
                <a:gd name="connsiteY100" fmla="*/ 9636 h 10000"/>
                <a:gd name="connsiteX101" fmla="*/ 4737 w 10000"/>
                <a:gd name="connsiteY101" fmla="*/ 9333 h 10000"/>
                <a:gd name="connsiteX102" fmla="*/ 5263 w 10000"/>
                <a:gd name="connsiteY102" fmla="*/ 9333 h 10000"/>
                <a:gd name="connsiteX103" fmla="*/ 5453 w 10000"/>
                <a:gd name="connsiteY103" fmla="*/ 9545 h 10000"/>
                <a:gd name="connsiteX104" fmla="*/ 5516 w 10000"/>
                <a:gd name="connsiteY104" fmla="*/ 9788 h 10000"/>
                <a:gd name="connsiteX105" fmla="*/ 5621 w 10000"/>
                <a:gd name="connsiteY105" fmla="*/ 9697 h 10000"/>
                <a:gd name="connsiteX106" fmla="*/ 5979 w 10000"/>
                <a:gd name="connsiteY106" fmla="*/ 10000 h 10000"/>
                <a:gd name="connsiteX107" fmla="*/ 5979 w 10000"/>
                <a:gd name="connsiteY107" fmla="*/ 9788 h 10000"/>
                <a:gd name="connsiteX108" fmla="*/ 6400 w 10000"/>
                <a:gd name="connsiteY108" fmla="*/ 9545 h 10000"/>
                <a:gd name="connsiteX109" fmla="*/ 6442 w 10000"/>
                <a:gd name="connsiteY109" fmla="*/ 9485 h 10000"/>
                <a:gd name="connsiteX110" fmla="*/ 6547 w 10000"/>
                <a:gd name="connsiteY110" fmla="*/ 9394 h 10000"/>
                <a:gd name="connsiteX111" fmla="*/ 6653 w 10000"/>
                <a:gd name="connsiteY111" fmla="*/ 9485 h 10000"/>
                <a:gd name="connsiteX112" fmla="*/ 6863 w 10000"/>
                <a:gd name="connsiteY112" fmla="*/ 9333 h 10000"/>
                <a:gd name="connsiteX113" fmla="*/ 7137 w 10000"/>
                <a:gd name="connsiteY113" fmla="*/ 9091 h 10000"/>
                <a:gd name="connsiteX114" fmla="*/ 7389 w 10000"/>
                <a:gd name="connsiteY114" fmla="*/ 8818 h 10000"/>
                <a:gd name="connsiteX115" fmla="*/ 7495 w 10000"/>
                <a:gd name="connsiteY115" fmla="*/ 8515 h 10000"/>
                <a:gd name="connsiteX116" fmla="*/ 7642 w 10000"/>
                <a:gd name="connsiteY116" fmla="*/ 8212 h 10000"/>
                <a:gd name="connsiteX117" fmla="*/ 7811 w 10000"/>
                <a:gd name="connsiteY117" fmla="*/ 7758 h 10000"/>
                <a:gd name="connsiteX118" fmla="*/ 7811 w 10000"/>
                <a:gd name="connsiteY118" fmla="*/ 7545 h 10000"/>
                <a:gd name="connsiteX119" fmla="*/ 7747 w 10000"/>
                <a:gd name="connsiteY119" fmla="*/ 7394 h 10000"/>
                <a:gd name="connsiteX120" fmla="*/ 7811 w 10000"/>
                <a:gd name="connsiteY120" fmla="*/ 7152 h 10000"/>
                <a:gd name="connsiteX121" fmla="*/ 7747 w 10000"/>
                <a:gd name="connsiteY121" fmla="*/ 6879 h 10000"/>
                <a:gd name="connsiteX122" fmla="*/ 7495 w 10000"/>
                <a:gd name="connsiteY122" fmla="*/ 6121 h 10000"/>
                <a:gd name="connsiteX123" fmla="*/ 7537 w 10000"/>
                <a:gd name="connsiteY123" fmla="*/ 6030 h 10000"/>
                <a:gd name="connsiteX124" fmla="*/ 7747 w 10000"/>
                <a:gd name="connsiteY124" fmla="*/ 5667 h 10000"/>
                <a:gd name="connsiteX125" fmla="*/ 7916 w 10000"/>
                <a:gd name="connsiteY125" fmla="*/ 5606 h 10000"/>
                <a:gd name="connsiteX126" fmla="*/ 7937 w 10000"/>
                <a:gd name="connsiteY126" fmla="*/ 5576 h 10000"/>
                <a:gd name="connsiteX127" fmla="*/ 7937 w 10000"/>
                <a:gd name="connsiteY127" fmla="*/ 5515 h 10000"/>
                <a:gd name="connsiteX128" fmla="*/ 7916 w 10000"/>
                <a:gd name="connsiteY128" fmla="*/ 5455 h 10000"/>
                <a:gd name="connsiteX129" fmla="*/ 7642 w 10000"/>
                <a:gd name="connsiteY129" fmla="*/ 5364 h 10000"/>
                <a:gd name="connsiteX130" fmla="*/ 7495 w 10000"/>
                <a:gd name="connsiteY130" fmla="*/ 5455 h 10000"/>
                <a:gd name="connsiteX131" fmla="*/ 7389 w 10000"/>
                <a:gd name="connsiteY131" fmla="*/ 5364 h 10000"/>
                <a:gd name="connsiteX132" fmla="*/ 7284 w 10000"/>
                <a:gd name="connsiteY132" fmla="*/ 5152 h 10000"/>
                <a:gd name="connsiteX133" fmla="*/ 7179 w 10000"/>
                <a:gd name="connsiteY133" fmla="*/ 5000 h 10000"/>
                <a:gd name="connsiteX134" fmla="*/ 7432 w 10000"/>
                <a:gd name="connsiteY134" fmla="*/ 4848 h 10000"/>
                <a:gd name="connsiteX135" fmla="*/ 7600 w 10000"/>
                <a:gd name="connsiteY135" fmla="*/ 4636 h 10000"/>
                <a:gd name="connsiteX136" fmla="*/ 7853 w 10000"/>
                <a:gd name="connsiteY136" fmla="*/ 4394 h 10000"/>
                <a:gd name="connsiteX137" fmla="*/ 7958 w 10000"/>
                <a:gd name="connsiteY137" fmla="*/ 4394 h 10000"/>
                <a:gd name="connsiteX138" fmla="*/ 7811 w 10000"/>
                <a:gd name="connsiteY138" fmla="*/ 4697 h 10000"/>
                <a:gd name="connsiteX139" fmla="*/ 7916 w 10000"/>
                <a:gd name="connsiteY139" fmla="*/ 4848 h 10000"/>
                <a:gd name="connsiteX140" fmla="*/ 8021 w 10000"/>
                <a:gd name="connsiteY140" fmla="*/ 4788 h 10000"/>
                <a:gd name="connsiteX141" fmla="*/ 8274 w 10000"/>
                <a:gd name="connsiteY141" fmla="*/ 4636 h 10000"/>
                <a:gd name="connsiteX142" fmla="*/ 8337 w 10000"/>
                <a:gd name="connsiteY142" fmla="*/ 4303 h 10000"/>
                <a:gd name="connsiteX143" fmla="*/ 8484 w 10000"/>
                <a:gd name="connsiteY143" fmla="*/ 4121 h 10000"/>
                <a:gd name="connsiteX144" fmla="*/ 8632 w 10000"/>
                <a:gd name="connsiteY144" fmla="*/ 4273 h 10000"/>
                <a:gd name="connsiteX145" fmla="*/ 8611 w 10000"/>
                <a:gd name="connsiteY145" fmla="*/ 3970 h 10000"/>
                <a:gd name="connsiteX146" fmla="*/ 8821 w 10000"/>
                <a:gd name="connsiteY146" fmla="*/ 3788 h 10000"/>
                <a:gd name="connsiteX147" fmla="*/ 9095 w 10000"/>
                <a:gd name="connsiteY147" fmla="*/ 3848 h 10000"/>
                <a:gd name="connsiteX148" fmla="*/ 9221 w 10000"/>
                <a:gd name="connsiteY148" fmla="*/ 3727 h 10000"/>
                <a:gd name="connsiteX149" fmla="*/ 9368 w 10000"/>
                <a:gd name="connsiteY149" fmla="*/ 3818 h 10000"/>
                <a:gd name="connsiteX150" fmla="*/ 9474 w 10000"/>
                <a:gd name="connsiteY150" fmla="*/ 3000 h 10000"/>
                <a:gd name="connsiteX151" fmla="*/ 9726 w 10000"/>
                <a:gd name="connsiteY151" fmla="*/ 2909 h 10000"/>
                <a:gd name="connsiteX152" fmla="*/ 10000 w 10000"/>
                <a:gd name="connsiteY152" fmla="*/ 1788 h 10000"/>
                <a:gd name="connsiteX153" fmla="*/ 9368 w 10000"/>
                <a:gd name="connsiteY153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7100 w 10000"/>
                <a:gd name="connsiteY23" fmla="*/ 1319 h 10000"/>
                <a:gd name="connsiteX24" fmla="*/ 6926 w 10000"/>
                <a:gd name="connsiteY24" fmla="*/ 1636 h 10000"/>
                <a:gd name="connsiteX25" fmla="*/ 6926 w 10000"/>
                <a:gd name="connsiteY25" fmla="*/ 2000 h 10000"/>
                <a:gd name="connsiteX26" fmla="*/ 7389 w 10000"/>
                <a:gd name="connsiteY26" fmla="*/ 2091 h 10000"/>
                <a:gd name="connsiteX27" fmla="*/ 7495 w 10000"/>
                <a:gd name="connsiteY27" fmla="*/ 2394 h 10000"/>
                <a:gd name="connsiteX28" fmla="*/ 7032 w 10000"/>
                <a:gd name="connsiteY28" fmla="*/ 2606 h 10000"/>
                <a:gd name="connsiteX29" fmla="*/ 6653 w 10000"/>
                <a:gd name="connsiteY29" fmla="*/ 2848 h 10000"/>
                <a:gd name="connsiteX30" fmla="*/ 6295 w 10000"/>
                <a:gd name="connsiteY30" fmla="*/ 3061 h 10000"/>
                <a:gd name="connsiteX31" fmla="*/ 6189 w 10000"/>
                <a:gd name="connsiteY31" fmla="*/ 3576 h 10000"/>
                <a:gd name="connsiteX32" fmla="*/ 5621 w 10000"/>
                <a:gd name="connsiteY32" fmla="*/ 3667 h 10000"/>
                <a:gd name="connsiteX33" fmla="*/ 5053 w 10000"/>
                <a:gd name="connsiteY33" fmla="*/ 4182 h 10000"/>
                <a:gd name="connsiteX34" fmla="*/ 4526 w 10000"/>
                <a:gd name="connsiteY34" fmla="*/ 3818 h 10000"/>
                <a:gd name="connsiteX35" fmla="*/ 3895 w 10000"/>
                <a:gd name="connsiteY35" fmla="*/ 3727 h 10000"/>
                <a:gd name="connsiteX36" fmla="*/ 3432 w 10000"/>
                <a:gd name="connsiteY36" fmla="*/ 3061 h 10000"/>
                <a:gd name="connsiteX37" fmla="*/ 2758 w 10000"/>
                <a:gd name="connsiteY37" fmla="*/ 2758 h 10000"/>
                <a:gd name="connsiteX38" fmla="*/ 2695 w 10000"/>
                <a:gd name="connsiteY38" fmla="*/ 2000 h 10000"/>
                <a:gd name="connsiteX39" fmla="*/ 2379 w 10000"/>
                <a:gd name="connsiteY39" fmla="*/ 1788 h 10000"/>
                <a:gd name="connsiteX40" fmla="*/ 2337 w 10000"/>
                <a:gd name="connsiteY40" fmla="*/ 1727 h 10000"/>
                <a:gd name="connsiteX41" fmla="*/ 2316 w 10000"/>
                <a:gd name="connsiteY41" fmla="*/ 1758 h 10000"/>
                <a:gd name="connsiteX42" fmla="*/ 2295 w 10000"/>
                <a:gd name="connsiteY42" fmla="*/ 1818 h 10000"/>
                <a:gd name="connsiteX43" fmla="*/ 2295 w 10000"/>
                <a:gd name="connsiteY43" fmla="*/ 1848 h 10000"/>
                <a:gd name="connsiteX44" fmla="*/ 2295 w 10000"/>
                <a:gd name="connsiteY44" fmla="*/ 1879 h 10000"/>
                <a:gd name="connsiteX45" fmla="*/ 2295 w 10000"/>
                <a:gd name="connsiteY45" fmla="*/ 1848 h 10000"/>
                <a:gd name="connsiteX46" fmla="*/ 2295 w 10000"/>
                <a:gd name="connsiteY46" fmla="*/ 1818 h 10000"/>
                <a:gd name="connsiteX47" fmla="*/ 2337 w 10000"/>
                <a:gd name="connsiteY47" fmla="*/ 1727 h 10000"/>
                <a:gd name="connsiteX48" fmla="*/ 2295 w 10000"/>
                <a:gd name="connsiteY48" fmla="*/ 1636 h 10000"/>
                <a:gd name="connsiteX49" fmla="*/ 2189 w 10000"/>
                <a:gd name="connsiteY49" fmla="*/ 1727 h 10000"/>
                <a:gd name="connsiteX50" fmla="*/ 2189 w 10000"/>
                <a:gd name="connsiteY50" fmla="*/ 1879 h 10000"/>
                <a:gd name="connsiteX51" fmla="*/ 2189 w 10000"/>
                <a:gd name="connsiteY51" fmla="*/ 1727 h 10000"/>
                <a:gd name="connsiteX52" fmla="*/ 2021 w 10000"/>
                <a:gd name="connsiteY52" fmla="*/ 1788 h 10000"/>
                <a:gd name="connsiteX53" fmla="*/ 1916 w 10000"/>
                <a:gd name="connsiteY53" fmla="*/ 2242 h 10000"/>
                <a:gd name="connsiteX54" fmla="*/ 1495 w 10000"/>
                <a:gd name="connsiteY54" fmla="*/ 2152 h 10000"/>
                <a:gd name="connsiteX55" fmla="*/ 1389 w 10000"/>
                <a:gd name="connsiteY55" fmla="*/ 2909 h 10000"/>
                <a:gd name="connsiteX56" fmla="*/ 1032 w 10000"/>
                <a:gd name="connsiteY56" fmla="*/ 3000 h 10000"/>
                <a:gd name="connsiteX57" fmla="*/ 926 w 10000"/>
                <a:gd name="connsiteY57" fmla="*/ 3879 h 10000"/>
                <a:gd name="connsiteX58" fmla="*/ 716 w 10000"/>
                <a:gd name="connsiteY58" fmla="*/ 4182 h 10000"/>
                <a:gd name="connsiteX59" fmla="*/ 463 w 10000"/>
                <a:gd name="connsiteY59" fmla="*/ 4485 h 10000"/>
                <a:gd name="connsiteX60" fmla="*/ 42 w 10000"/>
                <a:gd name="connsiteY60" fmla="*/ 4636 h 10000"/>
                <a:gd name="connsiteX61" fmla="*/ 0 w 10000"/>
                <a:gd name="connsiteY61" fmla="*/ 4939 h 10000"/>
                <a:gd name="connsiteX62" fmla="*/ 105 w 10000"/>
                <a:gd name="connsiteY62" fmla="*/ 5061 h 10000"/>
                <a:gd name="connsiteX63" fmla="*/ 147 w 10000"/>
                <a:gd name="connsiteY63" fmla="*/ 5303 h 10000"/>
                <a:gd name="connsiteX64" fmla="*/ 42 w 10000"/>
                <a:gd name="connsiteY64" fmla="*/ 5364 h 10000"/>
                <a:gd name="connsiteX65" fmla="*/ 147 w 10000"/>
                <a:gd name="connsiteY65" fmla="*/ 5515 h 10000"/>
                <a:gd name="connsiteX66" fmla="*/ 316 w 10000"/>
                <a:gd name="connsiteY66" fmla="*/ 5606 h 10000"/>
                <a:gd name="connsiteX67" fmla="*/ 463 w 10000"/>
                <a:gd name="connsiteY67" fmla="*/ 5909 h 10000"/>
                <a:gd name="connsiteX68" fmla="*/ 674 w 10000"/>
                <a:gd name="connsiteY68" fmla="*/ 5909 h 10000"/>
                <a:gd name="connsiteX69" fmla="*/ 989 w 10000"/>
                <a:gd name="connsiteY69" fmla="*/ 5909 h 10000"/>
                <a:gd name="connsiteX70" fmla="*/ 1032 w 10000"/>
                <a:gd name="connsiteY70" fmla="*/ 6030 h 10000"/>
                <a:gd name="connsiteX71" fmla="*/ 821 w 10000"/>
                <a:gd name="connsiteY71" fmla="*/ 6485 h 10000"/>
                <a:gd name="connsiteX72" fmla="*/ 884 w 10000"/>
                <a:gd name="connsiteY72" fmla="*/ 6727 h 10000"/>
                <a:gd name="connsiteX73" fmla="*/ 779 w 10000"/>
                <a:gd name="connsiteY73" fmla="*/ 6939 h 10000"/>
                <a:gd name="connsiteX74" fmla="*/ 884 w 10000"/>
                <a:gd name="connsiteY74" fmla="*/ 7242 h 10000"/>
                <a:gd name="connsiteX75" fmla="*/ 1137 w 10000"/>
                <a:gd name="connsiteY75" fmla="*/ 7394 h 10000"/>
                <a:gd name="connsiteX76" fmla="*/ 1095 w 10000"/>
                <a:gd name="connsiteY76" fmla="*/ 7455 h 10000"/>
                <a:gd name="connsiteX77" fmla="*/ 1200 w 10000"/>
                <a:gd name="connsiteY77" fmla="*/ 7455 h 10000"/>
                <a:gd name="connsiteX78" fmla="*/ 1558 w 10000"/>
                <a:gd name="connsiteY78" fmla="*/ 7697 h 10000"/>
                <a:gd name="connsiteX79" fmla="*/ 1874 w 10000"/>
                <a:gd name="connsiteY79" fmla="*/ 7909 h 10000"/>
                <a:gd name="connsiteX80" fmla="*/ 2189 w 10000"/>
                <a:gd name="connsiteY80" fmla="*/ 8000 h 10000"/>
                <a:gd name="connsiteX81" fmla="*/ 2295 w 10000"/>
                <a:gd name="connsiteY81" fmla="*/ 8121 h 10000"/>
                <a:gd name="connsiteX82" fmla="*/ 2379 w 10000"/>
                <a:gd name="connsiteY82" fmla="*/ 8121 h 10000"/>
                <a:gd name="connsiteX83" fmla="*/ 2547 w 10000"/>
                <a:gd name="connsiteY83" fmla="*/ 8273 h 10000"/>
                <a:gd name="connsiteX84" fmla="*/ 2758 w 10000"/>
                <a:gd name="connsiteY84" fmla="*/ 8273 h 10000"/>
                <a:gd name="connsiteX85" fmla="*/ 2968 w 10000"/>
                <a:gd name="connsiteY85" fmla="*/ 8273 h 10000"/>
                <a:gd name="connsiteX86" fmla="*/ 3116 w 10000"/>
                <a:gd name="connsiteY86" fmla="*/ 8000 h 10000"/>
                <a:gd name="connsiteX87" fmla="*/ 3326 w 10000"/>
                <a:gd name="connsiteY87" fmla="*/ 7758 h 10000"/>
                <a:gd name="connsiteX88" fmla="*/ 3579 w 10000"/>
                <a:gd name="connsiteY88" fmla="*/ 7758 h 10000"/>
                <a:gd name="connsiteX89" fmla="*/ 3789 w 10000"/>
                <a:gd name="connsiteY89" fmla="*/ 8000 h 10000"/>
                <a:gd name="connsiteX90" fmla="*/ 3895 w 10000"/>
                <a:gd name="connsiteY90" fmla="*/ 8000 h 10000"/>
                <a:gd name="connsiteX91" fmla="*/ 4000 w 10000"/>
                <a:gd name="connsiteY91" fmla="*/ 8061 h 10000"/>
                <a:gd name="connsiteX92" fmla="*/ 4063 w 10000"/>
                <a:gd name="connsiteY92" fmla="*/ 8424 h 10000"/>
                <a:gd name="connsiteX93" fmla="*/ 3958 w 10000"/>
                <a:gd name="connsiteY93" fmla="*/ 8879 h 10000"/>
                <a:gd name="connsiteX94" fmla="*/ 3958 w 10000"/>
                <a:gd name="connsiteY94" fmla="*/ 9030 h 10000"/>
                <a:gd name="connsiteX95" fmla="*/ 4105 w 10000"/>
                <a:gd name="connsiteY95" fmla="*/ 9091 h 10000"/>
                <a:gd name="connsiteX96" fmla="*/ 4211 w 10000"/>
                <a:gd name="connsiteY96" fmla="*/ 9333 h 10000"/>
                <a:gd name="connsiteX97" fmla="*/ 4211 w 10000"/>
                <a:gd name="connsiteY97" fmla="*/ 9485 h 10000"/>
                <a:gd name="connsiteX98" fmla="*/ 4463 w 10000"/>
                <a:gd name="connsiteY98" fmla="*/ 9636 h 10000"/>
                <a:gd name="connsiteX99" fmla="*/ 4421 w 10000"/>
                <a:gd name="connsiteY99" fmla="*/ 9697 h 10000"/>
                <a:gd name="connsiteX100" fmla="*/ 4674 w 10000"/>
                <a:gd name="connsiteY100" fmla="*/ 9636 h 10000"/>
                <a:gd name="connsiteX101" fmla="*/ 4737 w 10000"/>
                <a:gd name="connsiteY101" fmla="*/ 9333 h 10000"/>
                <a:gd name="connsiteX102" fmla="*/ 5263 w 10000"/>
                <a:gd name="connsiteY102" fmla="*/ 9333 h 10000"/>
                <a:gd name="connsiteX103" fmla="*/ 5453 w 10000"/>
                <a:gd name="connsiteY103" fmla="*/ 9545 h 10000"/>
                <a:gd name="connsiteX104" fmla="*/ 5516 w 10000"/>
                <a:gd name="connsiteY104" fmla="*/ 9788 h 10000"/>
                <a:gd name="connsiteX105" fmla="*/ 5621 w 10000"/>
                <a:gd name="connsiteY105" fmla="*/ 9697 h 10000"/>
                <a:gd name="connsiteX106" fmla="*/ 5979 w 10000"/>
                <a:gd name="connsiteY106" fmla="*/ 10000 h 10000"/>
                <a:gd name="connsiteX107" fmla="*/ 5979 w 10000"/>
                <a:gd name="connsiteY107" fmla="*/ 9788 h 10000"/>
                <a:gd name="connsiteX108" fmla="*/ 6400 w 10000"/>
                <a:gd name="connsiteY108" fmla="*/ 9545 h 10000"/>
                <a:gd name="connsiteX109" fmla="*/ 6442 w 10000"/>
                <a:gd name="connsiteY109" fmla="*/ 9485 h 10000"/>
                <a:gd name="connsiteX110" fmla="*/ 6547 w 10000"/>
                <a:gd name="connsiteY110" fmla="*/ 9394 h 10000"/>
                <a:gd name="connsiteX111" fmla="*/ 6653 w 10000"/>
                <a:gd name="connsiteY111" fmla="*/ 9485 h 10000"/>
                <a:gd name="connsiteX112" fmla="*/ 6863 w 10000"/>
                <a:gd name="connsiteY112" fmla="*/ 9333 h 10000"/>
                <a:gd name="connsiteX113" fmla="*/ 7137 w 10000"/>
                <a:gd name="connsiteY113" fmla="*/ 9091 h 10000"/>
                <a:gd name="connsiteX114" fmla="*/ 7389 w 10000"/>
                <a:gd name="connsiteY114" fmla="*/ 8818 h 10000"/>
                <a:gd name="connsiteX115" fmla="*/ 7495 w 10000"/>
                <a:gd name="connsiteY115" fmla="*/ 8515 h 10000"/>
                <a:gd name="connsiteX116" fmla="*/ 7642 w 10000"/>
                <a:gd name="connsiteY116" fmla="*/ 8212 h 10000"/>
                <a:gd name="connsiteX117" fmla="*/ 7811 w 10000"/>
                <a:gd name="connsiteY117" fmla="*/ 7758 h 10000"/>
                <a:gd name="connsiteX118" fmla="*/ 7811 w 10000"/>
                <a:gd name="connsiteY118" fmla="*/ 7545 h 10000"/>
                <a:gd name="connsiteX119" fmla="*/ 7747 w 10000"/>
                <a:gd name="connsiteY119" fmla="*/ 7394 h 10000"/>
                <a:gd name="connsiteX120" fmla="*/ 7811 w 10000"/>
                <a:gd name="connsiteY120" fmla="*/ 7152 h 10000"/>
                <a:gd name="connsiteX121" fmla="*/ 7747 w 10000"/>
                <a:gd name="connsiteY121" fmla="*/ 6879 h 10000"/>
                <a:gd name="connsiteX122" fmla="*/ 7495 w 10000"/>
                <a:gd name="connsiteY122" fmla="*/ 6121 h 10000"/>
                <a:gd name="connsiteX123" fmla="*/ 7537 w 10000"/>
                <a:gd name="connsiteY123" fmla="*/ 6030 h 10000"/>
                <a:gd name="connsiteX124" fmla="*/ 7747 w 10000"/>
                <a:gd name="connsiteY124" fmla="*/ 5667 h 10000"/>
                <a:gd name="connsiteX125" fmla="*/ 7916 w 10000"/>
                <a:gd name="connsiteY125" fmla="*/ 5606 h 10000"/>
                <a:gd name="connsiteX126" fmla="*/ 7937 w 10000"/>
                <a:gd name="connsiteY126" fmla="*/ 5576 h 10000"/>
                <a:gd name="connsiteX127" fmla="*/ 7937 w 10000"/>
                <a:gd name="connsiteY127" fmla="*/ 5515 h 10000"/>
                <a:gd name="connsiteX128" fmla="*/ 7916 w 10000"/>
                <a:gd name="connsiteY128" fmla="*/ 5455 h 10000"/>
                <a:gd name="connsiteX129" fmla="*/ 7642 w 10000"/>
                <a:gd name="connsiteY129" fmla="*/ 5364 h 10000"/>
                <a:gd name="connsiteX130" fmla="*/ 7495 w 10000"/>
                <a:gd name="connsiteY130" fmla="*/ 5455 h 10000"/>
                <a:gd name="connsiteX131" fmla="*/ 7389 w 10000"/>
                <a:gd name="connsiteY131" fmla="*/ 5364 h 10000"/>
                <a:gd name="connsiteX132" fmla="*/ 7284 w 10000"/>
                <a:gd name="connsiteY132" fmla="*/ 5152 h 10000"/>
                <a:gd name="connsiteX133" fmla="*/ 7179 w 10000"/>
                <a:gd name="connsiteY133" fmla="*/ 5000 h 10000"/>
                <a:gd name="connsiteX134" fmla="*/ 7432 w 10000"/>
                <a:gd name="connsiteY134" fmla="*/ 4848 h 10000"/>
                <a:gd name="connsiteX135" fmla="*/ 7600 w 10000"/>
                <a:gd name="connsiteY135" fmla="*/ 4636 h 10000"/>
                <a:gd name="connsiteX136" fmla="*/ 7853 w 10000"/>
                <a:gd name="connsiteY136" fmla="*/ 4394 h 10000"/>
                <a:gd name="connsiteX137" fmla="*/ 7958 w 10000"/>
                <a:gd name="connsiteY137" fmla="*/ 4394 h 10000"/>
                <a:gd name="connsiteX138" fmla="*/ 7811 w 10000"/>
                <a:gd name="connsiteY138" fmla="*/ 4697 h 10000"/>
                <a:gd name="connsiteX139" fmla="*/ 7916 w 10000"/>
                <a:gd name="connsiteY139" fmla="*/ 4848 h 10000"/>
                <a:gd name="connsiteX140" fmla="*/ 8021 w 10000"/>
                <a:gd name="connsiteY140" fmla="*/ 4788 h 10000"/>
                <a:gd name="connsiteX141" fmla="*/ 8274 w 10000"/>
                <a:gd name="connsiteY141" fmla="*/ 4636 h 10000"/>
                <a:gd name="connsiteX142" fmla="*/ 8337 w 10000"/>
                <a:gd name="connsiteY142" fmla="*/ 4303 h 10000"/>
                <a:gd name="connsiteX143" fmla="*/ 8484 w 10000"/>
                <a:gd name="connsiteY143" fmla="*/ 4121 h 10000"/>
                <a:gd name="connsiteX144" fmla="*/ 8632 w 10000"/>
                <a:gd name="connsiteY144" fmla="*/ 4273 h 10000"/>
                <a:gd name="connsiteX145" fmla="*/ 8611 w 10000"/>
                <a:gd name="connsiteY145" fmla="*/ 3970 h 10000"/>
                <a:gd name="connsiteX146" fmla="*/ 8821 w 10000"/>
                <a:gd name="connsiteY146" fmla="*/ 3788 h 10000"/>
                <a:gd name="connsiteX147" fmla="*/ 9095 w 10000"/>
                <a:gd name="connsiteY147" fmla="*/ 3848 h 10000"/>
                <a:gd name="connsiteX148" fmla="*/ 9221 w 10000"/>
                <a:gd name="connsiteY148" fmla="*/ 3727 h 10000"/>
                <a:gd name="connsiteX149" fmla="*/ 9368 w 10000"/>
                <a:gd name="connsiteY149" fmla="*/ 3818 h 10000"/>
                <a:gd name="connsiteX150" fmla="*/ 9474 w 10000"/>
                <a:gd name="connsiteY150" fmla="*/ 3000 h 10000"/>
                <a:gd name="connsiteX151" fmla="*/ 9726 w 10000"/>
                <a:gd name="connsiteY151" fmla="*/ 2909 h 10000"/>
                <a:gd name="connsiteX152" fmla="*/ 10000 w 10000"/>
                <a:gd name="connsiteY152" fmla="*/ 1788 h 10000"/>
                <a:gd name="connsiteX153" fmla="*/ 9368 w 10000"/>
                <a:gd name="connsiteY153" fmla="*/ 1788 h 10000"/>
                <a:gd name="connsiteX0" fmla="*/ 9368 w 10000"/>
                <a:gd name="connsiteY0" fmla="*/ 1788 h 10000"/>
                <a:gd name="connsiteX1" fmla="*/ 9368 w 10000"/>
                <a:gd name="connsiteY1" fmla="*/ 1788 h 10000"/>
                <a:gd name="connsiteX2" fmla="*/ 9263 w 10000"/>
                <a:gd name="connsiteY2" fmla="*/ 1485 h 10000"/>
                <a:gd name="connsiteX3" fmla="*/ 8842 w 10000"/>
                <a:gd name="connsiteY3" fmla="*/ 1333 h 10000"/>
                <a:gd name="connsiteX4" fmla="*/ 8337 w 10000"/>
                <a:gd name="connsiteY4" fmla="*/ 0 h 10000"/>
                <a:gd name="connsiteX5" fmla="*/ 7853 w 10000"/>
                <a:gd name="connsiteY5" fmla="*/ 0 h 10000"/>
                <a:gd name="connsiteX6" fmla="*/ 7705 w 10000"/>
                <a:gd name="connsiteY6" fmla="*/ 364 h 10000"/>
                <a:gd name="connsiteX7" fmla="*/ 7389 w 10000"/>
                <a:gd name="connsiteY7" fmla="*/ 1182 h 10000"/>
                <a:gd name="connsiteX8" fmla="*/ 7074 w 10000"/>
                <a:gd name="connsiteY8" fmla="*/ 1182 h 10000"/>
                <a:gd name="connsiteX9" fmla="*/ 7032 w 10000"/>
                <a:gd name="connsiteY9" fmla="*/ 1333 h 10000"/>
                <a:gd name="connsiteX10" fmla="*/ 7032 w 10000"/>
                <a:gd name="connsiteY10" fmla="*/ 1364 h 10000"/>
                <a:gd name="connsiteX11" fmla="*/ 7053 w 10000"/>
                <a:gd name="connsiteY11" fmla="*/ 1364 h 10000"/>
                <a:gd name="connsiteX12" fmla="*/ 7074 w 10000"/>
                <a:gd name="connsiteY12" fmla="*/ 1364 h 10000"/>
                <a:gd name="connsiteX13" fmla="*/ 7074 w 10000"/>
                <a:gd name="connsiteY13" fmla="*/ 1394 h 10000"/>
                <a:gd name="connsiteX14" fmla="*/ 7095 w 10000"/>
                <a:gd name="connsiteY14" fmla="*/ 1394 h 10000"/>
                <a:gd name="connsiteX15" fmla="*/ 7116 w 10000"/>
                <a:gd name="connsiteY15" fmla="*/ 1394 h 10000"/>
                <a:gd name="connsiteX16" fmla="*/ 7116 w 10000"/>
                <a:gd name="connsiteY16" fmla="*/ 1424 h 10000"/>
                <a:gd name="connsiteX17" fmla="*/ 7137 w 10000"/>
                <a:gd name="connsiteY17" fmla="*/ 1424 h 10000"/>
                <a:gd name="connsiteX18" fmla="*/ 7116 w 10000"/>
                <a:gd name="connsiteY18" fmla="*/ 1424 h 10000"/>
                <a:gd name="connsiteX19" fmla="*/ 7116 w 10000"/>
                <a:gd name="connsiteY19" fmla="*/ 1394 h 10000"/>
                <a:gd name="connsiteX20" fmla="*/ 7095 w 10000"/>
                <a:gd name="connsiteY20" fmla="*/ 1394 h 10000"/>
                <a:gd name="connsiteX21" fmla="*/ 7074 w 10000"/>
                <a:gd name="connsiteY21" fmla="*/ 1394 h 10000"/>
                <a:gd name="connsiteX22" fmla="*/ 7074 w 10000"/>
                <a:gd name="connsiteY22" fmla="*/ 1364 h 10000"/>
                <a:gd name="connsiteX23" fmla="*/ 6926 w 10000"/>
                <a:gd name="connsiteY23" fmla="*/ 1636 h 10000"/>
                <a:gd name="connsiteX24" fmla="*/ 6926 w 10000"/>
                <a:gd name="connsiteY24" fmla="*/ 2000 h 10000"/>
                <a:gd name="connsiteX25" fmla="*/ 7389 w 10000"/>
                <a:gd name="connsiteY25" fmla="*/ 2091 h 10000"/>
                <a:gd name="connsiteX26" fmla="*/ 7495 w 10000"/>
                <a:gd name="connsiteY26" fmla="*/ 2394 h 10000"/>
                <a:gd name="connsiteX27" fmla="*/ 7032 w 10000"/>
                <a:gd name="connsiteY27" fmla="*/ 2606 h 10000"/>
                <a:gd name="connsiteX28" fmla="*/ 6653 w 10000"/>
                <a:gd name="connsiteY28" fmla="*/ 2848 h 10000"/>
                <a:gd name="connsiteX29" fmla="*/ 6295 w 10000"/>
                <a:gd name="connsiteY29" fmla="*/ 3061 h 10000"/>
                <a:gd name="connsiteX30" fmla="*/ 6189 w 10000"/>
                <a:gd name="connsiteY30" fmla="*/ 3576 h 10000"/>
                <a:gd name="connsiteX31" fmla="*/ 5621 w 10000"/>
                <a:gd name="connsiteY31" fmla="*/ 3667 h 10000"/>
                <a:gd name="connsiteX32" fmla="*/ 5053 w 10000"/>
                <a:gd name="connsiteY32" fmla="*/ 4182 h 10000"/>
                <a:gd name="connsiteX33" fmla="*/ 4526 w 10000"/>
                <a:gd name="connsiteY33" fmla="*/ 3818 h 10000"/>
                <a:gd name="connsiteX34" fmla="*/ 3895 w 10000"/>
                <a:gd name="connsiteY34" fmla="*/ 3727 h 10000"/>
                <a:gd name="connsiteX35" fmla="*/ 3432 w 10000"/>
                <a:gd name="connsiteY35" fmla="*/ 3061 h 10000"/>
                <a:gd name="connsiteX36" fmla="*/ 2758 w 10000"/>
                <a:gd name="connsiteY36" fmla="*/ 2758 h 10000"/>
                <a:gd name="connsiteX37" fmla="*/ 2695 w 10000"/>
                <a:gd name="connsiteY37" fmla="*/ 2000 h 10000"/>
                <a:gd name="connsiteX38" fmla="*/ 2379 w 10000"/>
                <a:gd name="connsiteY38" fmla="*/ 1788 h 10000"/>
                <a:gd name="connsiteX39" fmla="*/ 2337 w 10000"/>
                <a:gd name="connsiteY39" fmla="*/ 1727 h 10000"/>
                <a:gd name="connsiteX40" fmla="*/ 2316 w 10000"/>
                <a:gd name="connsiteY40" fmla="*/ 1758 h 10000"/>
                <a:gd name="connsiteX41" fmla="*/ 2295 w 10000"/>
                <a:gd name="connsiteY41" fmla="*/ 1818 h 10000"/>
                <a:gd name="connsiteX42" fmla="*/ 2295 w 10000"/>
                <a:gd name="connsiteY42" fmla="*/ 1848 h 10000"/>
                <a:gd name="connsiteX43" fmla="*/ 2295 w 10000"/>
                <a:gd name="connsiteY43" fmla="*/ 1879 h 10000"/>
                <a:gd name="connsiteX44" fmla="*/ 2295 w 10000"/>
                <a:gd name="connsiteY44" fmla="*/ 1848 h 10000"/>
                <a:gd name="connsiteX45" fmla="*/ 2295 w 10000"/>
                <a:gd name="connsiteY45" fmla="*/ 1818 h 10000"/>
                <a:gd name="connsiteX46" fmla="*/ 2337 w 10000"/>
                <a:gd name="connsiteY46" fmla="*/ 1727 h 10000"/>
                <a:gd name="connsiteX47" fmla="*/ 2295 w 10000"/>
                <a:gd name="connsiteY47" fmla="*/ 1636 h 10000"/>
                <a:gd name="connsiteX48" fmla="*/ 2189 w 10000"/>
                <a:gd name="connsiteY48" fmla="*/ 1727 h 10000"/>
                <a:gd name="connsiteX49" fmla="*/ 2189 w 10000"/>
                <a:gd name="connsiteY49" fmla="*/ 1879 h 10000"/>
                <a:gd name="connsiteX50" fmla="*/ 2189 w 10000"/>
                <a:gd name="connsiteY50" fmla="*/ 1727 h 10000"/>
                <a:gd name="connsiteX51" fmla="*/ 2021 w 10000"/>
                <a:gd name="connsiteY51" fmla="*/ 1788 h 10000"/>
                <a:gd name="connsiteX52" fmla="*/ 1916 w 10000"/>
                <a:gd name="connsiteY52" fmla="*/ 2242 h 10000"/>
                <a:gd name="connsiteX53" fmla="*/ 1495 w 10000"/>
                <a:gd name="connsiteY53" fmla="*/ 2152 h 10000"/>
                <a:gd name="connsiteX54" fmla="*/ 1389 w 10000"/>
                <a:gd name="connsiteY54" fmla="*/ 2909 h 10000"/>
                <a:gd name="connsiteX55" fmla="*/ 1032 w 10000"/>
                <a:gd name="connsiteY55" fmla="*/ 3000 h 10000"/>
                <a:gd name="connsiteX56" fmla="*/ 926 w 10000"/>
                <a:gd name="connsiteY56" fmla="*/ 3879 h 10000"/>
                <a:gd name="connsiteX57" fmla="*/ 716 w 10000"/>
                <a:gd name="connsiteY57" fmla="*/ 4182 h 10000"/>
                <a:gd name="connsiteX58" fmla="*/ 463 w 10000"/>
                <a:gd name="connsiteY58" fmla="*/ 4485 h 10000"/>
                <a:gd name="connsiteX59" fmla="*/ 42 w 10000"/>
                <a:gd name="connsiteY59" fmla="*/ 4636 h 10000"/>
                <a:gd name="connsiteX60" fmla="*/ 0 w 10000"/>
                <a:gd name="connsiteY60" fmla="*/ 4939 h 10000"/>
                <a:gd name="connsiteX61" fmla="*/ 105 w 10000"/>
                <a:gd name="connsiteY61" fmla="*/ 5061 h 10000"/>
                <a:gd name="connsiteX62" fmla="*/ 147 w 10000"/>
                <a:gd name="connsiteY62" fmla="*/ 5303 h 10000"/>
                <a:gd name="connsiteX63" fmla="*/ 42 w 10000"/>
                <a:gd name="connsiteY63" fmla="*/ 5364 h 10000"/>
                <a:gd name="connsiteX64" fmla="*/ 147 w 10000"/>
                <a:gd name="connsiteY64" fmla="*/ 5515 h 10000"/>
                <a:gd name="connsiteX65" fmla="*/ 316 w 10000"/>
                <a:gd name="connsiteY65" fmla="*/ 5606 h 10000"/>
                <a:gd name="connsiteX66" fmla="*/ 463 w 10000"/>
                <a:gd name="connsiteY66" fmla="*/ 5909 h 10000"/>
                <a:gd name="connsiteX67" fmla="*/ 674 w 10000"/>
                <a:gd name="connsiteY67" fmla="*/ 5909 h 10000"/>
                <a:gd name="connsiteX68" fmla="*/ 989 w 10000"/>
                <a:gd name="connsiteY68" fmla="*/ 5909 h 10000"/>
                <a:gd name="connsiteX69" fmla="*/ 1032 w 10000"/>
                <a:gd name="connsiteY69" fmla="*/ 6030 h 10000"/>
                <a:gd name="connsiteX70" fmla="*/ 821 w 10000"/>
                <a:gd name="connsiteY70" fmla="*/ 6485 h 10000"/>
                <a:gd name="connsiteX71" fmla="*/ 884 w 10000"/>
                <a:gd name="connsiteY71" fmla="*/ 6727 h 10000"/>
                <a:gd name="connsiteX72" fmla="*/ 779 w 10000"/>
                <a:gd name="connsiteY72" fmla="*/ 6939 h 10000"/>
                <a:gd name="connsiteX73" fmla="*/ 884 w 10000"/>
                <a:gd name="connsiteY73" fmla="*/ 7242 h 10000"/>
                <a:gd name="connsiteX74" fmla="*/ 1137 w 10000"/>
                <a:gd name="connsiteY74" fmla="*/ 7394 h 10000"/>
                <a:gd name="connsiteX75" fmla="*/ 1095 w 10000"/>
                <a:gd name="connsiteY75" fmla="*/ 7455 h 10000"/>
                <a:gd name="connsiteX76" fmla="*/ 1200 w 10000"/>
                <a:gd name="connsiteY76" fmla="*/ 7455 h 10000"/>
                <a:gd name="connsiteX77" fmla="*/ 1558 w 10000"/>
                <a:gd name="connsiteY77" fmla="*/ 7697 h 10000"/>
                <a:gd name="connsiteX78" fmla="*/ 1874 w 10000"/>
                <a:gd name="connsiteY78" fmla="*/ 7909 h 10000"/>
                <a:gd name="connsiteX79" fmla="*/ 2189 w 10000"/>
                <a:gd name="connsiteY79" fmla="*/ 8000 h 10000"/>
                <a:gd name="connsiteX80" fmla="*/ 2295 w 10000"/>
                <a:gd name="connsiteY80" fmla="*/ 8121 h 10000"/>
                <a:gd name="connsiteX81" fmla="*/ 2379 w 10000"/>
                <a:gd name="connsiteY81" fmla="*/ 8121 h 10000"/>
                <a:gd name="connsiteX82" fmla="*/ 2547 w 10000"/>
                <a:gd name="connsiteY82" fmla="*/ 8273 h 10000"/>
                <a:gd name="connsiteX83" fmla="*/ 2758 w 10000"/>
                <a:gd name="connsiteY83" fmla="*/ 8273 h 10000"/>
                <a:gd name="connsiteX84" fmla="*/ 2968 w 10000"/>
                <a:gd name="connsiteY84" fmla="*/ 8273 h 10000"/>
                <a:gd name="connsiteX85" fmla="*/ 3116 w 10000"/>
                <a:gd name="connsiteY85" fmla="*/ 8000 h 10000"/>
                <a:gd name="connsiteX86" fmla="*/ 3326 w 10000"/>
                <a:gd name="connsiteY86" fmla="*/ 7758 h 10000"/>
                <a:gd name="connsiteX87" fmla="*/ 3579 w 10000"/>
                <a:gd name="connsiteY87" fmla="*/ 7758 h 10000"/>
                <a:gd name="connsiteX88" fmla="*/ 3789 w 10000"/>
                <a:gd name="connsiteY88" fmla="*/ 8000 h 10000"/>
                <a:gd name="connsiteX89" fmla="*/ 3895 w 10000"/>
                <a:gd name="connsiteY89" fmla="*/ 8000 h 10000"/>
                <a:gd name="connsiteX90" fmla="*/ 4000 w 10000"/>
                <a:gd name="connsiteY90" fmla="*/ 8061 h 10000"/>
                <a:gd name="connsiteX91" fmla="*/ 4063 w 10000"/>
                <a:gd name="connsiteY91" fmla="*/ 8424 h 10000"/>
                <a:gd name="connsiteX92" fmla="*/ 3958 w 10000"/>
                <a:gd name="connsiteY92" fmla="*/ 8879 h 10000"/>
                <a:gd name="connsiteX93" fmla="*/ 3958 w 10000"/>
                <a:gd name="connsiteY93" fmla="*/ 9030 h 10000"/>
                <a:gd name="connsiteX94" fmla="*/ 4105 w 10000"/>
                <a:gd name="connsiteY94" fmla="*/ 9091 h 10000"/>
                <a:gd name="connsiteX95" fmla="*/ 4211 w 10000"/>
                <a:gd name="connsiteY95" fmla="*/ 9333 h 10000"/>
                <a:gd name="connsiteX96" fmla="*/ 4211 w 10000"/>
                <a:gd name="connsiteY96" fmla="*/ 9485 h 10000"/>
                <a:gd name="connsiteX97" fmla="*/ 4463 w 10000"/>
                <a:gd name="connsiteY97" fmla="*/ 9636 h 10000"/>
                <a:gd name="connsiteX98" fmla="*/ 4421 w 10000"/>
                <a:gd name="connsiteY98" fmla="*/ 9697 h 10000"/>
                <a:gd name="connsiteX99" fmla="*/ 4674 w 10000"/>
                <a:gd name="connsiteY99" fmla="*/ 9636 h 10000"/>
                <a:gd name="connsiteX100" fmla="*/ 4737 w 10000"/>
                <a:gd name="connsiteY100" fmla="*/ 9333 h 10000"/>
                <a:gd name="connsiteX101" fmla="*/ 5263 w 10000"/>
                <a:gd name="connsiteY101" fmla="*/ 9333 h 10000"/>
                <a:gd name="connsiteX102" fmla="*/ 5453 w 10000"/>
                <a:gd name="connsiteY102" fmla="*/ 9545 h 10000"/>
                <a:gd name="connsiteX103" fmla="*/ 5516 w 10000"/>
                <a:gd name="connsiteY103" fmla="*/ 9788 h 10000"/>
                <a:gd name="connsiteX104" fmla="*/ 5621 w 10000"/>
                <a:gd name="connsiteY104" fmla="*/ 9697 h 10000"/>
                <a:gd name="connsiteX105" fmla="*/ 5979 w 10000"/>
                <a:gd name="connsiteY105" fmla="*/ 10000 h 10000"/>
                <a:gd name="connsiteX106" fmla="*/ 5979 w 10000"/>
                <a:gd name="connsiteY106" fmla="*/ 9788 h 10000"/>
                <a:gd name="connsiteX107" fmla="*/ 6400 w 10000"/>
                <a:gd name="connsiteY107" fmla="*/ 9545 h 10000"/>
                <a:gd name="connsiteX108" fmla="*/ 6442 w 10000"/>
                <a:gd name="connsiteY108" fmla="*/ 9485 h 10000"/>
                <a:gd name="connsiteX109" fmla="*/ 6547 w 10000"/>
                <a:gd name="connsiteY109" fmla="*/ 9394 h 10000"/>
                <a:gd name="connsiteX110" fmla="*/ 6653 w 10000"/>
                <a:gd name="connsiteY110" fmla="*/ 9485 h 10000"/>
                <a:gd name="connsiteX111" fmla="*/ 6863 w 10000"/>
                <a:gd name="connsiteY111" fmla="*/ 9333 h 10000"/>
                <a:gd name="connsiteX112" fmla="*/ 7137 w 10000"/>
                <a:gd name="connsiteY112" fmla="*/ 9091 h 10000"/>
                <a:gd name="connsiteX113" fmla="*/ 7389 w 10000"/>
                <a:gd name="connsiteY113" fmla="*/ 8818 h 10000"/>
                <a:gd name="connsiteX114" fmla="*/ 7495 w 10000"/>
                <a:gd name="connsiteY114" fmla="*/ 8515 h 10000"/>
                <a:gd name="connsiteX115" fmla="*/ 7642 w 10000"/>
                <a:gd name="connsiteY115" fmla="*/ 8212 h 10000"/>
                <a:gd name="connsiteX116" fmla="*/ 7811 w 10000"/>
                <a:gd name="connsiteY116" fmla="*/ 7758 h 10000"/>
                <a:gd name="connsiteX117" fmla="*/ 7811 w 10000"/>
                <a:gd name="connsiteY117" fmla="*/ 7545 h 10000"/>
                <a:gd name="connsiteX118" fmla="*/ 7747 w 10000"/>
                <a:gd name="connsiteY118" fmla="*/ 7394 h 10000"/>
                <a:gd name="connsiteX119" fmla="*/ 7811 w 10000"/>
                <a:gd name="connsiteY119" fmla="*/ 7152 h 10000"/>
                <a:gd name="connsiteX120" fmla="*/ 7747 w 10000"/>
                <a:gd name="connsiteY120" fmla="*/ 6879 h 10000"/>
                <a:gd name="connsiteX121" fmla="*/ 7495 w 10000"/>
                <a:gd name="connsiteY121" fmla="*/ 6121 h 10000"/>
                <a:gd name="connsiteX122" fmla="*/ 7537 w 10000"/>
                <a:gd name="connsiteY122" fmla="*/ 6030 h 10000"/>
                <a:gd name="connsiteX123" fmla="*/ 7747 w 10000"/>
                <a:gd name="connsiteY123" fmla="*/ 5667 h 10000"/>
                <a:gd name="connsiteX124" fmla="*/ 7916 w 10000"/>
                <a:gd name="connsiteY124" fmla="*/ 5606 h 10000"/>
                <a:gd name="connsiteX125" fmla="*/ 7937 w 10000"/>
                <a:gd name="connsiteY125" fmla="*/ 5576 h 10000"/>
                <a:gd name="connsiteX126" fmla="*/ 7937 w 10000"/>
                <a:gd name="connsiteY126" fmla="*/ 5515 h 10000"/>
                <a:gd name="connsiteX127" fmla="*/ 7916 w 10000"/>
                <a:gd name="connsiteY127" fmla="*/ 5455 h 10000"/>
                <a:gd name="connsiteX128" fmla="*/ 7642 w 10000"/>
                <a:gd name="connsiteY128" fmla="*/ 5364 h 10000"/>
                <a:gd name="connsiteX129" fmla="*/ 7495 w 10000"/>
                <a:gd name="connsiteY129" fmla="*/ 5455 h 10000"/>
                <a:gd name="connsiteX130" fmla="*/ 7389 w 10000"/>
                <a:gd name="connsiteY130" fmla="*/ 5364 h 10000"/>
                <a:gd name="connsiteX131" fmla="*/ 7284 w 10000"/>
                <a:gd name="connsiteY131" fmla="*/ 5152 h 10000"/>
                <a:gd name="connsiteX132" fmla="*/ 7179 w 10000"/>
                <a:gd name="connsiteY132" fmla="*/ 5000 h 10000"/>
                <a:gd name="connsiteX133" fmla="*/ 7432 w 10000"/>
                <a:gd name="connsiteY133" fmla="*/ 4848 h 10000"/>
                <a:gd name="connsiteX134" fmla="*/ 7600 w 10000"/>
                <a:gd name="connsiteY134" fmla="*/ 4636 h 10000"/>
                <a:gd name="connsiteX135" fmla="*/ 7853 w 10000"/>
                <a:gd name="connsiteY135" fmla="*/ 4394 h 10000"/>
                <a:gd name="connsiteX136" fmla="*/ 7958 w 10000"/>
                <a:gd name="connsiteY136" fmla="*/ 4394 h 10000"/>
                <a:gd name="connsiteX137" fmla="*/ 7811 w 10000"/>
                <a:gd name="connsiteY137" fmla="*/ 4697 h 10000"/>
                <a:gd name="connsiteX138" fmla="*/ 7916 w 10000"/>
                <a:gd name="connsiteY138" fmla="*/ 4848 h 10000"/>
                <a:gd name="connsiteX139" fmla="*/ 8021 w 10000"/>
                <a:gd name="connsiteY139" fmla="*/ 4788 h 10000"/>
                <a:gd name="connsiteX140" fmla="*/ 8274 w 10000"/>
                <a:gd name="connsiteY140" fmla="*/ 4636 h 10000"/>
                <a:gd name="connsiteX141" fmla="*/ 8337 w 10000"/>
                <a:gd name="connsiteY141" fmla="*/ 4303 h 10000"/>
                <a:gd name="connsiteX142" fmla="*/ 8484 w 10000"/>
                <a:gd name="connsiteY142" fmla="*/ 4121 h 10000"/>
                <a:gd name="connsiteX143" fmla="*/ 8632 w 10000"/>
                <a:gd name="connsiteY143" fmla="*/ 4273 h 10000"/>
                <a:gd name="connsiteX144" fmla="*/ 8611 w 10000"/>
                <a:gd name="connsiteY144" fmla="*/ 3970 h 10000"/>
                <a:gd name="connsiteX145" fmla="*/ 8821 w 10000"/>
                <a:gd name="connsiteY145" fmla="*/ 3788 h 10000"/>
                <a:gd name="connsiteX146" fmla="*/ 9095 w 10000"/>
                <a:gd name="connsiteY146" fmla="*/ 3848 h 10000"/>
                <a:gd name="connsiteX147" fmla="*/ 9221 w 10000"/>
                <a:gd name="connsiteY147" fmla="*/ 3727 h 10000"/>
                <a:gd name="connsiteX148" fmla="*/ 9368 w 10000"/>
                <a:gd name="connsiteY148" fmla="*/ 3818 h 10000"/>
                <a:gd name="connsiteX149" fmla="*/ 9474 w 10000"/>
                <a:gd name="connsiteY149" fmla="*/ 3000 h 10000"/>
                <a:gd name="connsiteX150" fmla="*/ 9726 w 10000"/>
                <a:gd name="connsiteY150" fmla="*/ 2909 h 10000"/>
                <a:gd name="connsiteX151" fmla="*/ 10000 w 10000"/>
                <a:gd name="connsiteY151" fmla="*/ 1788 h 10000"/>
                <a:gd name="connsiteX152" fmla="*/ 9368 w 10000"/>
                <a:gd name="connsiteY152" fmla="*/ 17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0000" h="10000">
                  <a:moveTo>
                    <a:pt x="9368" y="1788"/>
                  </a:moveTo>
                  <a:lnTo>
                    <a:pt x="9368" y="1788"/>
                  </a:lnTo>
                  <a:lnTo>
                    <a:pt x="9263" y="1485"/>
                  </a:lnTo>
                  <a:lnTo>
                    <a:pt x="8842" y="1333"/>
                  </a:lnTo>
                  <a:lnTo>
                    <a:pt x="8337" y="0"/>
                  </a:lnTo>
                  <a:lnTo>
                    <a:pt x="7853" y="0"/>
                  </a:lnTo>
                  <a:lnTo>
                    <a:pt x="7705" y="364"/>
                  </a:lnTo>
                  <a:cubicBezTo>
                    <a:pt x="7600" y="637"/>
                    <a:pt x="7494" y="909"/>
                    <a:pt x="7389" y="1182"/>
                  </a:cubicBezTo>
                  <a:lnTo>
                    <a:pt x="7074" y="1182"/>
                  </a:lnTo>
                  <a:cubicBezTo>
                    <a:pt x="7060" y="1232"/>
                    <a:pt x="7046" y="1283"/>
                    <a:pt x="7032" y="1333"/>
                  </a:cubicBezTo>
                  <a:lnTo>
                    <a:pt x="7032" y="1364"/>
                  </a:lnTo>
                  <a:lnTo>
                    <a:pt x="7053" y="1364"/>
                  </a:lnTo>
                  <a:lnTo>
                    <a:pt x="7074" y="1364"/>
                  </a:lnTo>
                  <a:lnTo>
                    <a:pt x="7074" y="1394"/>
                  </a:lnTo>
                  <a:lnTo>
                    <a:pt x="7095" y="1394"/>
                  </a:lnTo>
                  <a:lnTo>
                    <a:pt x="7116" y="1394"/>
                  </a:lnTo>
                  <a:lnTo>
                    <a:pt x="7116" y="1424"/>
                  </a:lnTo>
                  <a:lnTo>
                    <a:pt x="7137" y="1424"/>
                  </a:lnTo>
                  <a:lnTo>
                    <a:pt x="7116" y="1424"/>
                  </a:lnTo>
                  <a:lnTo>
                    <a:pt x="7116" y="1394"/>
                  </a:lnTo>
                  <a:lnTo>
                    <a:pt x="7095" y="1394"/>
                  </a:lnTo>
                  <a:lnTo>
                    <a:pt x="7074" y="1394"/>
                  </a:lnTo>
                  <a:lnTo>
                    <a:pt x="7074" y="1364"/>
                  </a:lnTo>
                  <a:cubicBezTo>
                    <a:pt x="7049" y="1404"/>
                    <a:pt x="6951" y="1530"/>
                    <a:pt x="6926" y="1636"/>
                  </a:cubicBezTo>
                  <a:lnTo>
                    <a:pt x="6926" y="2000"/>
                  </a:lnTo>
                  <a:lnTo>
                    <a:pt x="7389" y="2091"/>
                  </a:lnTo>
                  <a:cubicBezTo>
                    <a:pt x="7424" y="2192"/>
                    <a:pt x="7460" y="2293"/>
                    <a:pt x="7495" y="2394"/>
                  </a:cubicBezTo>
                  <a:lnTo>
                    <a:pt x="7032" y="2606"/>
                  </a:lnTo>
                  <a:lnTo>
                    <a:pt x="6653" y="2848"/>
                  </a:lnTo>
                  <a:lnTo>
                    <a:pt x="6295" y="3061"/>
                  </a:lnTo>
                  <a:cubicBezTo>
                    <a:pt x="6260" y="3233"/>
                    <a:pt x="6224" y="3404"/>
                    <a:pt x="6189" y="3576"/>
                  </a:cubicBezTo>
                  <a:lnTo>
                    <a:pt x="5621" y="3667"/>
                  </a:lnTo>
                  <a:lnTo>
                    <a:pt x="5053" y="4182"/>
                  </a:lnTo>
                  <a:lnTo>
                    <a:pt x="4526" y="3818"/>
                  </a:lnTo>
                  <a:lnTo>
                    <a:pt x="3895" y="3727"/>
                  </a:lnTo>
                  <a:lnTo>
                    <a:pt x="3432" y="3061"/>
                  </a:lnTo>
                  <a:lnTo>
                    <a:pt x="2758" y="2758"/>
                  </a:lnTo>
                  <a:cubicBezTo>
                    <a:pt x="2737" y="2505"/>
                    <a:pt x="2716" y="2253"/>
                    <a:pt x="2695" y="2000"/>
                  </a:cubicBezTo>
                  <a:lnTo>
                    <a:pt x="2379" y="1788"/>
                  </a:lnTo>
                  <a:cubicBezTo>
                    <a:pt x="2365" y="1768"/>
                    <a:pt x="2351" y="1747"/>
                    <a:pt x="2337" y="1727"/>
                  </a:cubicBezTo>
                  <a:cubicBezTo>
                    <a:pt x="2330" y="1737"/>
                    <a:pt x="2323" y="1748"/>
                    <a:pt x="2316" y="1758"/>
                  </a:cubicBezTo>
                  <a:lnTo>
                    <a:pt x="2295" y="1818"/>
                  </a:lnTo>
                  <a:lnTo>
                    <a:pt x="2295" y="1848"/>
                  </a:lnTo>
                  <a:lnTo>
                    <a:pt x="2295" y="1879"/>
                  </a:lnTo>
                  <a:lnTo>
                    <a:pt x="2295" y="1848"/>
                  </a:lnTo>
                  <a:lnTo>
                    <a:pt x="2295" y="1818"/>
                  </a:lnTo>
                  <a:cubicBezTo>
                    <a:pt x="2309" y="1788"/>
                    <a:pt x="2323" y="1757"/>
                    <a:pt x="2337" y="1727"/>
                  </a:cubicBezTo>
                  <a:cubicBezTo>
                    <a:pt x="2323" y="1697"/>
                    <a:pt x="2309" y="1666"/>
                    <a:pt x="2295" y="1636"/>
                  </a:cubicBezTo>
                  <a:lnTo>
                    <a:pt x="2189" y="1727"/>
                  </a:lnTo>
                  <a:lnTo>
                    <a:pt x="2189" y="1879"/>
                  </a:lnTo>
                  <a:lnTo>
                    <a:pt x="2189" y="1727"/>
                  </a:lnTo>
                  <a:lnTo>
                    <a:pt x="2021" y="1788"/>
                  </a:lnTo>
                  <a:lnTo>
                    <a:pt x="1916" y="2242"/>
                  </a:lnTo>
                  <a:lnTo>
                    <a:pt x="1495" y="2152"/>
                  </a:lnTo>
                  <a:cubicBezTo>
                    <a:pt x="1460" y="2404"/>
                    <a:pt x="1424" y="2657"/>
                    <a:pt x="1389" y="2909"/>
                  </a:cubicBezTo>
                  <a:lnTo>
                    <a:pt x="1032" y="3000"/>
                  </a:lnTo>
                  <a:cubicBezTo>
                    <a:pt x="997" y="3293"/>
                    <a:pt x="961" y="3586"/>
                    <a:pt x="926" y="3879"/>
                  </a:cubicBezTo>
                  <a:lnTo>
                    <a:pt x="716" y="4182"/>
                  </a:lnTo>
                  <a:lnTo>
                    <a:pt x="463" y="4485"/>
                  </a:lnTo>
                  <a:lnTo>
                    <a:pt x="42" y="4636"/>
                  </a:lnTo>
                  <a:lnTo>
                    <a:pt x="0" y="4939"/>
                  </a:lnTo>
                  <a:lnTo>
                    <a:pt x="105" y="5061"/>
                  </a:lnTo>
                  <a:cubicBezTo>
                    <a:pt x="119" y="5142"/>
                    <a:pt x="133" y="5222"/>
                    <a:pt x="147" y="5303"/>
                  </a:cubicBezTo>
                  <a:lnTo>
                    <a:pt x="42" y="5364"/>
                  </a:lnTo>
                  <a:lnTo>
                    <a:pt x="147" y="5515"/>
                  </a:lnTo>
                  <a:lnTo>
                    <a:pt x="316" y="5606"/>
                  </a:lnTo>
                  <a:lnTo>
                    <a:pt x="463" y="5909"/>
                  </a:lnTo>
                  <a:lnTo>
                    <a:pt x="674" y="5909"/>
                  </a:lnTo>
                  <a:lnTo>
                    <a:pt x="989" y="5909"/>
                  </a:lnTo>
                  <a:cubicBezTo>
                    <a:pt x="1003" y="5949"/>
                    <a:pt x="1018" y="5990"/>
                    <a:pt x="1032" y="6030"/>
                  </a:cubicBezTo>
                  <a:cubicBezTo>
                    <a:pt x="962" y="6182"/>
                    <a:pt x="891" y="6333"/>
                    <a:pt x="821" y="6485"/>
                  </a:cubicBezTo>
                  <a:cubicBezTo>
                    <a:pt x="842" y="6566"/>
                    <a:pt x="863" y="6646"/>
                    <a:pt x="884" y="6727"/>
                  </a:cubicBezTo>
                  <a:lnTo>
                    <a:pt x="779" y="6939"/>
                  </a:lnTo>
                  <a:lnTo>
                    <a:pt x="884" y="7242"/>
                  </a:lnTo>
                  <a:lnTo>
                    <a:pt x="1137" y="7394"/>
                  </a:lnTo>
                  <a:cubicBezTo>
                    <a:pt x="1123" y="7414"/>
                    <a:pt x="1109" y="7435"/>
                    <a:pt x="1095" y="7455"/>
                  </a:cubicBezTo>
                  <a:lnTo>
                    <a:pt x="1200" y="7455"/>
                  </a:lnTo>
                  <a:lnTo>
                    <a:pt x="1558" y="7697"/>
                  </a:lnTo>
                  <a:lnTo>
                    <a:pt x="1874" y="7909"/>
                  </a:lnTo>
                  <a:lnTo>
                    <a:pt x="2189" y="8000"/>
                  </a:lnTo>
                  <a:lnTo>
                    <a:pt x="2295" y="8121"/>
                  </a:lnTo>
                  <a:lnTo>
                    <a:pt x="2379" y="8121"/>
                  </a:lnTo>
                  <a:lnTo>
                    <a:pt x="2547" y="8273"/>
                  </a:lnTo>
                  <a:lnTo>
                    <a:pt x="2758" y="8273"/>
                  </a:lnTo>
                  <a:lnTo>
                    <a:pt x="2968" y="8273"/>
                  </a:lnTo>
                  <a:cubicBezTo>
                    <a:pt x="3017" y="8182"/>
                    <a:pt x="3067" y="8091"/>
                    <a:pt x="3116" y="8000"/>
                  </a:cubicBezTo>
                  <a:lnTo>
                    <a:pt x="3326" y="7758"/>
                  </a:lnTo>
                  <a:lnTo>
                    <a:pt x="3579" y="7758"/>
                  </a:lnTo>
                  <a:lnTo>
                    <a:pt x="3789" y="8000"/>
                  </a:lnTo>
                  <a:lnTo>
                    <a:pt x="3895" y="8000"/>
                  </a:lnTo>
                  <a:lnTo>
                    <a:pt x="4000" y="8061"/>
                  </a:lnTo>
                  <a:lnTo>
                    <a:pt x="4063" y="8424"/>
                  </a:lnTo>
                  <a:lnTo>
                    <a:pt x="3958" y="8879"/>
                  </a:lnTo>
                  <a:lnTo>
                    <a:pt x="3958" y="9030"/>
                  </a:lnTo>
                  <a:lnTo>
                    <a:pt x="4105" y="9091"/>
                  </a:lnTo>
                  <a:cubicBezTo>
                    <a:pt x="4140" y="9172"/>
                    <a:pt x="4176" y="9252"/>
                    <a:pt x="4211" y="9333"/>
                  </a:cubicBezTo>
                  <a:lnTo>
                    <a:pt x="4211" y="9485"/>
                  </a:lnTo>
                  <a:lnTo>
                    <a:pt x="4463" y="9636"/>
                  </a:lnTo>
                  <a:cubicBezTo>
                    <a:pt x="4449" y="9656"/>
                    <a:pt x="4435" y="9677"/>
                    <a:pt x="4421" y="9697"/>
                  </a:cubicBezTo>
                  <a:lnTo>
                    <a:pt x="4674" y="9636"/>
                  </a:lnTo>
                  <a:lnTo>
                    <a:pt x="4737" y="9333"/>
                  </a:lnTo>
                  <a:lnTo>
                    <a:pt x="5263" y="9333"/>
                  </a:lnTo>
                  <a:cubicBezTo>
                    <a:pt x="5326" y="9404"/>
                    <a:pt x="5390" y="9474"/>
                    <a:pt x="5453" y="9545"/>
                  </a:cubicBezTo>
                  <a:lnTo>
                    <a:pt x="5516" y="9788"/>
                  </a:lnTo>
                  <a:lnTo>
                    <a:pt x="5621" y="9697"/>
                  </a:lnTo>
                  <a:lnTo>
                    <a:pt x="5979" y="10000"/>
                  </a:lnTo>
                  <a:lnTo>
                    <a:pt x="5979" y="9788"/>
                  </a:lnTo>
                  <a:lnTo>
                    <a:pt x="6400" y="9545"/>
                  </a:lnTo>
                  <a:lnTo>
                    <a:pt x="6442" y="9485"/>
                  </a:lnTo>
                  <a:lnTo>
                    <a:pt x="6547" y="9394"/>
                  </a:lnTo>
                  <a:lnTo>
                    <a:pt x="6653" y="9485"/>
                  </a:lnTo>
                  <a:lnTo>
                    <a:pt x="6863" y="9333"/>
                  </a:lnTo>
                  <a:lnTo>
                    <a:pt x="7137" y="9091"/>
                  </a:lnTo>
                  <a:lnTo>
                    <a:pt x="7389" y="8818"/>
                  </a:lnTo>
                  <a:cubicBezTo>
                    <a:pt x="7424" y="8717"/>
                    <a:pt x="7460" y="8616"/>
                    <a:pt x="7495" y="8515"/>
                  </a:cubicBezTo>
                  <a:lnTo>
                    <a:pt x="7642" y="8212"/>
                  </a:lnTo>
                  <a:cubicBezTo>
                    <a:pt x="7698" y="8061"/>
                    <a:pt x="7755" y="7909"/>
                    <a:pt x="7811" y="7758"/>
                  </a:cubicBezTo>
                  <a:lnTo>
                    <a:pt x="7811" y="7545"/>
                  </a:lnTo>
                  <a:cubicBezTo>
                    <a:pt x="7790" y="7495"/>
                    <a:pt x="7768" y="7444"/>
                    <a:pt x="7747" y="7394"/>
                  </a:cubicBezTo>
                  <a:cubicBezTo>
                    <a:pt x="7768" y="7313"/>
                    <a:pt x="7790" y="7233"/>
                    <a:pt x="7811" y="7152"/>
                  </a:cubicBezTo>
                  <a:cubicBezTo>
                    <a:pt x="7790" y="7061"/>
                    <a:pt x="7768" y="6970"/>
                    <a:pt x="7747" y="6879"/>
                  </a:cubicBezTo>
                  <a:lnTo>
                    <a:pt x="7495" y="6121"/>
                  </a:lnTo>
                  <a:cubicBezTo>
                    <a:pt x="7509" y="6091"/>
                    <a:pt x="7523" y="6060"/>
                    <a:pt x="7537" y="6030"/>
                  </a:cubicBezTo>
                  <a:lnTo>
                    <a:pt x="7747" y="5667"/>
                  </a:lnTo>
                  <a:lnTo>
                    <a:pt x="7916" y="5606"/>
                  </a:lnTo>
                  <a:lnTo>
                    <a:pt x="7937" y="5576"/>
                  </a:lnTo>
                  <a:lnTo>
                    <a:pt x="7937" y="5515"/>
                  </a:lnTo>
                  <a:lnTo>
                    <a:pt x="7916" y="5455"/>
                  </a:lnTo>
                  <a:lnTo>
                    <a:pt x="7642" y="5364"/>
                  </a:lnTo>
                  <a:lnTo>
                    <a:pt x="7495" y="5455"/>
                  </a:lnTo>
                  <a:lnTo>
                    <a:pt x="7389" y="5364"/>
                  </a:lnTo>
                  <a:lnTo>
                    <a:pt x="7284" y="5152"/>
                  </a:lnTo>
                  <a:lnTo>
                    <a:pt x="7179" y="5000"/>
                  </a:lnTo>
                  <a:lnTo>
                    <a:pt x="7432" y="4848"/>
                  </a:lnTo>
                  <a:lnTo>
                    <a:pt x="7600" y="4636"/>
                  </a:lnTo>
                  <a:lnTo>
                    <a:pt x="7853" y="4394"/>
                  </a:lnTo>
                  <a:lnTo>
                    <a:pt x="7958" y="4394"/>
                  </a:lnTo>
                  <a:lnTo>
                    <a:pt x="7811" y="4697"/>
                  </a:lnTo>
                  <a:lnTo>
                    <a:pt x="7916" y="4848"/>
                  </a:lnTo>
                  <a:lnTo>
                    <a:pt x="8021" y="4788"/>
                  </a:lnTo>
                  <a:lnTo>
                    <a:pt x="8274" y="4636"/>
                  </a:lnTo>
                  <a:lnTo>
                    <a:pt x="8337" y="4303"/>
                  </a:lnTo>
                  <a:lnTo>
                    <a:pt x="8484" y="4121"/>
                  </a:lnTo>
                  <a:cubicBezTo>
                    <a:pt x="8533" y="4172"/>
                    <a:pt x="8583" y="4222"/>
                    <a:pt x="8632" y="4273"/>
                  </a:cubicBezTo>
                  <a:lnTo>
                    <a:pt x="8611" y="3970"/>
                  </a:lnTo>
                  <a:lnTo>
                    <a:pt x="8821" y="3788"/>
                  </a:lnTo>
                  <a:lnTo>
                    <a:pt x="9095" y="3848"/>
                  </a:lnTo>
                  <a:lnTo>
                    <a:pt x="9221" y="3727"/>
                  </a:lnTo>
                  <a:lnTo>
                    <a:pt x="9368" y="3818"/>
                  </a:lnTo>
                  <a:cubicBezTo>
                    <a:pt x="9403" y="3545"/>
                    <a:pt x="9439" y="3273"/>
                    <a:pt x="9474" y="3000"/>
                  </a:cubicBezTo>
                  <a:lnTo>
                    <a:pt x="9726" y="2909"/>
                  </a:lnTo>
                  <a:cubicBezTo>
                    <a:pt x="9817" y="2535"/>
                    <a:pt x="9909" y="2162"/>
                    <a:pt x="10000" y="1788"/>
                  </a:cubicBezTo>
                  <a:lnTo>
                    <a:pt x="9368" y="1788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8CA29B16-DF11-40A3-890D-40593A247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979" y="4530540"/>
              <a:ext cx="68462" cy="81509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17BFEA8B-38AC-46DF-A40F-1ECD15DDF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268" y="3908800"/>
              <a:ext cx="64659" cy="64449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C14BA550-62BA-4E07-8A6D-CC4FC0CAD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283" y="3749574"/>
              <a:ext cx="38034" cy="111838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D4472D42-4E03-48C8-B9B1-C0036891A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2738" y="3459555"/>
              <a:ext cx="55151" cy="83404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D842D368-D7F8-45D0-911B-6D67BE1B0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299" y="3031161"/>
              <a:ext cx="412673" cy="447350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75A18EB2-F135-4DE6-94AB-FB00C833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62" y="2619826"/>
              <a:ext cx="74168" cy="365842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AED31B05-99C4-422A-BBC2-457B2A485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0365" y="3963772"/>
              <a:ext cx="169253" cy="233152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5B032079-B466-463E-8E5A-8C76FBC4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827" y="4234835"/>
              <a:ext cx="138825" cy="109942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E9C56E34-5549-425E-B3CF-DE3A064B3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011" y="2714603"/>
              <a:ext cx="931845" cy="466305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0" name="Line 449">
              <a:extLst>
                <a:ext uri="{FF2B5EF4-FFF2-40B4-BE49-F238E27FC236}">
                  <a16:creationId xmlns:a16="http://schemas.microsoft.com/office/drawing/2014/main" id="{BA28AA89-045A-4934-B7FA-E52B81810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4723" y="3984622"/>
              <a:ext cx="0" cy="0"/>
            </a:xfrm>
            <a:prstGeom prst="line">
              <a:avLst/>
            </a:prstGeom>
            <a:grp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C77C4E36-F00E-4F8A-92B9-B68D280DE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485" y="3131624"/>
              <a:ext cx="148334" cy="185764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573DA85A-3227-43FA-A99B-A988AD735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537" y="3298433"/>
              <a:ext cx="102693" cy="125106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B45593D-792A-425D-91C2-7CF02AB08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614" y="5368374"/>
              <a:ext cx="152138" cy="199033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CA7A7580-3ADD-4083-8194-3CAD2740C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518" y="4543810"/>
              <a:ext cx="384148" cy="468200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76E3EAD0-8B82-4D9B-93EB-5FE19A9D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841" y="4395957"/>
              <a:ext cx="1059260" cy="1088046"/>
            </a:xfrm>
            <a:custGeom>
              <a:avLst/>
              <a:gdLst>
                <a:gd name="T0" fmla="*/ 2147483647 w 10000"/>
                <a:gd name="T1" fmla="*/ 2147483647 h 10000"/>
                <a:gd name="T2" fmla="*/ 2147483647 w 10000"/>
                <a:gd name="T3" fmla="*/ 2147483647 h 10000"/>
                <a:gd name="T4" fmla="*/ 2147483647 w 10000"/>
                <a:gd name="T5" fmla="*/ 2147483647 h 10000"/>
                <a:gd name="T6" fmla="*/ 2147483647 w 10000"/>
                <a:gd name="T7" fmla="*/ 2147483647 h 10000"/>
                <a:gd name="T8" fmla="*/ 2147483647 w 10000"/>
                <a:gd name="T9" fmla="*/ 2147483647 h 10000"/>
                <a:gd name="T10" fmla="*/ 2147483647 w 10000"/>
                <a:gd name="T11" fmla="*/ 2147483647 h 10000"/>
                <a:gd name="T12" fmla="*/ 2147483647 w 10000"/>
                <a:gd name="T13" fmla="*/ 2147483647 h 10000"/>
                <a:gd name="T14" fmla="*/ 2147483647 w 10000"/>
                <a:gd name="T15" fmla="*/ 2147483647 h 10000"/>
                <a:gd name="T16" fmla="*/ 2147483647 w 10000"/>
                <a:gd name="T17" fmla="*/ 2147483647 h 10000"/>
                <a:gd name="T18" fmla="*/ 2147483647 w 10000"/>
                <a:gd name="T19" fmla="*/ 2147483647 h 10000"/>
                <a:gd name="T20" fmla="*/ 2147483647 w 10000"/>
                <a:gd name="T21" fmla="*/ 2147483647 h 10000"/>
                <a:gd name="T22" fmla="*/ 2147483647 w 10000"/>
                <a:gd name="T23" fmla="*/ 2147483647 h 10000"/>
                <a:gd name="T24" fmla="*/ 2147483647 w 10000"/>
                <a:gd name="T25" fmla="*/ 2147483647 h 10000"/>
                <a:gd name="T26" fmla="*/ 2147483647 w 10000"/>
                <a:gd name="T27" fmla="*/ 1978554233 h 10000"/>
                <a:gd name="T28" fmla="*/ 2147483647 w 10000"/>
                <a:gd name="T29" fmla="*/ 1571492712 h 10000"/>
                <a:gd name="T30" fmla="*/ 2147483647 w 10000"/>
                <a:gd name="T31" fmla="*/ 1454980750 h 10000"/>
                <a:gd name="T32" fmla="*/ 2147483647 w 10000"/>
                <a:gd name="T33" fmla="*/ 1106175301 h 10000"/>
                <a:gd name="T34" fmla="*/ 2147483647 w 10000"/>
                <a:gd name="T35" fmla="*/ 640102212 h 10000"/>
                <a:gd name="T36" fmla="*/ 2147483647 w 10000"/>
                <a:gd name="T37" fmla="*/ 174776418 h 10000"/>
                <a:gd name="T38" fmla="*/ 2147483647 w 10000"/>
                <a:gd name="T39" fmla="*/ 640102212 h 10000"/>
                <a:gd name="T40" fmla="*/ 2147483647 w 10000"/>
                <a:gd name="T41" fmla="*/ 581837847 h 10000"/>
                <a:gd name="T42" fmla="*/ 2147483647 w 10000"/>
                <a:gd name="T43" fmla="*/ 640102212 h 10000"/>
                <a:gd name="T44" fmla="*/ 2147483647 w 10000"/>
                <a:gd name="T45" fmla="*/ 756622557 h 10000"/>
                <a:gd name="T46" fmla="*/ 2147483647 w 10000"/>
                <a:gd name="T47" fmla="*/ 233040691 h 10000"/>
                <a:gd name="T48" fmla="*/ 2147483647 w 10000"/>
                <a:gd name="T49" fmla="*/ 0 h 10000"/>
                <a:gd name="T50" fmla="*/ 1983523268 w 10000"/>
                <a:gd name="T51" fmla="*/ 233040691 h 10000"/>
                <a:gd name="T52" fmla="*/ 1700062263 w 10000"/>
                <a:gd name="T53" fmla="*/ 523581775 h 10000"/>
                <a:gd name="T54" fmla="*/ 1246527822 w 10000"/>
                <a:gd name="T55" fmla="*/ 873134519 h 10000"/>
                <a:gd name="T56" fmla="*/ 623607879 w 10000"/>
                <a:gd name="T57" fmla="*/ 814878538 h 10000"/>
                <a:gd name="T58" fmla="*/ 566914139 w 10000"/>
                <a:gd name="T59" fmla="*/ 1746277422 h 10000"/>
                <a:gd name="T60" fmla="*/ 396840702 w 10000"/>
                <a:gd name="T61" fmla="*/ 1804533494 h 10000"/>
                <a:gd name="T62" fmla="*/ 0 w 10000"/>
                <a:gd name="T63" fmla="*/ 2147483647 h 10000"/>
                <a:gd name="T64" fmla="*/ 226767265 w 10000"/>
                <a:gd name="T65" fmla="*/ 2147483647 h 10000"/>
                <a:gd name="T66" fmla="*/ 566914139 w 10000"/>
                <a:gd name="T67" fmla="*/ 2147483647 h 10000"/>
                <a:gd name="T68" fmla="*/ 680301707 w 10000"/>
                <a:gd name="T69" fmla="*/ 2147483647 h 10000"/>
                <a:gd name="T70" fmla="*/ 975514221 w 10000"/>
                <a:gd name="T71" fmla="*/ 2147483647 h 10000"/>
                <a:gd name="T72" fmla="*/ 1292157988 w 10000"/>
                <a:gd name="T73" fmla="*/ 2147483647 h 10000"/>
                <a:gd name="T74" fmla="*/ 1529988738 w 10000"/>
                <a:gd name="T75" fmla="*/ 2147483647 h 10000"/>
                <a:gd name="T76" fmla="*/ 2147483647 w 10000"/>
                <a:gd name="T77" fmla="*/ 2147483647 h 10000"/>
                <a:gd name="T78" fmla="*/ 2147483647 w 10000"/>
                <a:gd name="T79" fmla="*/ 2147483647 h 10000"/>
                <a:gd name="T80" fmla="*/ 2147483647 w 10000"/>
                <a:gd name="T81" fmla="*/ 2147483647 h 100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0" h="10000">
                  <a:moveTo>
                    <a:pt x="5000" y="7769"/>
                  </a:moveTo>
                  <a:cubicBezTo>
                    <a:pt x="5027" y="7795"/>
                    <a:pt x="5055" y="7820"/>
                    <a:pt x="5082" y="7846"/>
                  </a:cubicBezTo>
                  <a:cubicBezTo>
                    <a:pt x="5027" y="8000"/>
                    <a:pt x="4973" y="8154"/>
                    <a:pt x="4918" y="8308"/>
                  </a:cubicBezTo>
                  <a:lnTo>
                    <a:pt x="4672" y="8462"/>
                  </a:lnTo>
                  <a:lnTo>
                    <a:pt x="4098" y="9000"/>
                  </a:lnTo>
                  <a:lnTo>
                    <a:pt x="4180" y="9000"/>
                  </a:lnTo>
                  <a:lnTo>
                    <a:pt x="4098" y="9000"/>
                  </a:lnTo>
                  <a:lnTo>
                    <a:pt x="4344" y="9077"/>
                  </a:lnTo>
                  <a:lnTo>
                    <a:pt x="4754" y="9308"/>
                  </a:lnTo>
                  <a:lnTo>
                    <a:pt x="5000" y="9538"/>
                  </a:lnTo>
                  <a:lnTo>
                    <a:pt x="5246" y="10000"/>
                  </a:lnTo>
                  <a:cubicBezTo>
                    <a:pt x="5273" y="9923"/>
                    <a:pt x="5301" y="9846"/>
                    <a:pt x="5328" y="9769"/>
                  </a:cubicBezTo>
                  <a:lnTo>
                    <a:pt x="5656" y="9462"/>
                  </a:lnTo>
                  <a:lnTo>
                    <a:pt x="6066" y="9077"/>
                  </a:lnTo>
                  <a:lnTo>
                    <a:pt x="6393" y="8077"/>
                  </a:lnTo>
                  <a:lnTo>
                    <a:pt x="6639" y="7615"/>
                  </a:lnTo>
                  <a:lnTo>
                    <a:pt x="7541" y="7077"/>
                  </a:lnTo>
                  <a:lnTo>
                    <a:pt x="8115" y="7000"/>
                  </a:lnTo>
                  <a:lnTo>
                    <a:pt x="8279" y="6923"/>
                  </a:lnTo>
                  <a:lnTo>
                    <a:pt x="8443" y="6615"/>
                  </a:lnTo>
                  <a:cubicBezTo>
                    <a:pt x="8470" y="6513"/>
                    <a:pt x="8498" y="6410"/>
                    <a:pt x="8525" y="6308"/>
                  </a:cubicBezTo>
                  <a:cubicBezTo>
                    <a:pt x="8607" y="6180"/>
                    <a:pt x="8688" y="6051"/>
                    <a:pt x="8770" y="5923"/>
                  </a:cubicBezTo>
                  <a:cubicBezTo>
                    <a:pt x="8797" y="5872"/>
                    <a:pt x="8825" y="5820"/>
                    <a:pt x="8852" y="5769"/>
                  </a:cubicBezTo>
                  <a:cubicBezTo>
                    <a:pt x="8879" y="5333"/>
                    <a:pt x="8907" y="4898"/>
                    <a:pt x="8934" y="4462"/>
                  </a:cubicBezTo>
                  <a:lnTo>
                    <a:pt x="9180" y="4385"/>
                  </a:lnTo>
                  <a:lnTo>
                    <a:pt x="10000" y="3385"/>
                  </a:lnTo>
                  <a:lnTo>
                    <a:pt x="10000" y="3154"/>
                  </a:lnTo>
                  <a:cubicBezTo>
                    <a:pt x="9945" y="2974"/>
                    <a:pt x="9891" y="2795"/>
                    <a:pt x="9836" y="2615"/>
                  </a:cubicBezTo>
                  <a:lnTo>
                    <a:pt x="9344" y="2462"/>
                  </a:lnTo>
                  <a:lnTo>
                    <a:pt x="8607" y="2077"/>
                  </a:lnTo>
                  <a:lnTo>
                    <a:pt x="7787" y="2000"/>
                  </a:lnTo>
                  <a:lnTo>
                    <a:pt x="7541" y="1923"/>
                  </a:lnTo>
                  <a:lnTo>
                    <a:pt x="7377" y="1692"/>
                  </a:lnTo>
                  <a:lnTo>
                    <a:pt x="6721" y="1462"/>
                  </a:lnTo>
                  <a:lnTo>
                    <a:pt x="6148" y="1154"/>
                  </a:lnTo>
                  <a:cubicBezTo>
                    <a:pt x="6121" y="1051"/>
                    <a:pt x="6093" y="949"/>
                    <a:pt x="6066" y="846"/>
                  </a:cubicBezTo>
                  <a:lnTo>
                    <a:pt x="5820" y="231"/>
                  </a:lnTo>
                  <a:lnTo>
                    <a:pt x="5738" y="231"/>
                  </a:lnTo>
                  <a:lnTo>
                    <a:pt x="5410" y="692"/>
                  </a:lnTo>
                  <a:lnTo>
                    <a:pt x="5082" y="846"/>
                  </a:lnTo>
                  <a:cubicBezTo>
                    <a:pt x="5055" y="820"/>
                    <a:pt x="5027" y="795"/>
                    <a:pt x="5000" y="769"/>
                  </a:cubicBezTo>
                  <a:lnTo>
                    <a:pt x="4590" y="769"/>
                  </a:lnTo>
                  <a:lnTo>
                    <a:pt x="4426" y="846"/>
                  </a:lnTo>
                  <a:lnTo>
                    <a:pt x="4344" y="846"/>
                  </a:lnTo>
                  <a:lnTo>
                    <a:pt x="3934" y="923"/>
                  </a:lnTo>
                  <a:lnTo>
                    <a:pt x="3689" y="1000"/>
                  </a:lnTo>
                  <a:lnTo>
                    <a:pt x="3443" y="769"/>
                  </a:lnTo>
                  <a:cubicBezTo>
                    <a:pt x="3470" y="615"/>
                    <a:pt x="3498" y="462"/>
                    <a:pt x="3525" y="308"/>
                  </a:cubicBezTo>
                  <a:lnTo>
                    <a:pt x="3361" y="77"/>
                  </a:lnTo>
                  <a:lnTo>
                    <a:pt x="3197" y="0"/>
                  </a:lnTo>
                  <a:cubicBezTo>
                    <a:pt x="3224" y="51"/>
                    <a:pt x="3252" y="103"/>
                    <a:pt x="3279" y="154"/>
                  </a:cubicBezTo>
                  <a:lnTo>
                    <a:pt x="2869" y="308"/>
                  </a:lnTo>
                  <a:lnTo>
                    <a:pt x="2213" y="308"/>
                  </a:lnTo>
                  <a:lnTo>
                    <a:pt x="2459" y="692"/>
                  </a:lnTo>
                  <a:cubicBezTo>
                    <a:pt x="2486" y="769"/>
                    <a:pt x="2514" y="846"/>
                    <a:pt x="2541" y="923"/>
                  </a:cubicBezTo>
                  <a:lnTo>
                    <a:pt x="1803" y="1154"/>
                  </a:lnTo>
                  <a:lnTo>
                    <a:pt x="1557" y="923"/>
                  </a:lnTo>
                  <a:lnTo>
                    <a:pt x="902" y="1077"/>
                  </a:lnTo>
                  <a:cubicBezTo>
                    <a:pt x="929" y="1205"/>
                    <a:pt x="957" y="1334"/>
                    <a:pt x="984" y="1462"/>
                  </a:cubicBezTo>
                  <a:cubicBezTo>
                    <a:pt x="929" y="1744"/>
                    <a:pt x="875" y="2026"/>
                    <a:pt x="820" y="2308"/>
                  </a:cubicBezTo>
                  <a:cubicBezTo>
                    <a:pt x="765" y="2257"/>
                    <a:pt x="711" y="2205"/>
                    <a:pt x="656" y="2154"/>
                  </a:cubicBezTo>
                  <a:cubicBezTo>
                    <a:pt x="629" y="2231"/>
                    <a:pt x="601" y="2308"/>
                    <a:pt x="574" y="2385"/>
                  </a:cubicBezTo>
                  <a:lnTo>
                    <a:pt x="328" y="2538"/>
                  </a:lnTo>
                  <a:lnTo>
                    <a:pt x="0" y="3000"/>
                  </a:lnTo>
                  <a:lnTo>
                    <a:pt x="0" y="3462"/>
                  </a:lnTo>
                  <a:lnTo>
                    <a:pt x="328" y="3692"/>
                  </a:lnTo>
                  <a:lnTo>
                    <a:pt x="738" y="3538"/>
                  </a:lnTo>
                  <a:cubicBezTo>
                    <a:pt x="765" y="3692"/>
                    <a:pt x="793" y="3846"/>
                    <a:pt x="820" y="4000"/>
                  </a:cubicBezTo>
                  <a:lnTo>
                    <a:pt x="984" y="4000"/>
                  </a:lnTo>
                  <a:lnTo>
                    <a:pt x="984" y="4077"/>
                  </a:lnTo>
                  <a:cubicBezTo>
                    <a:pt x="1311" y="4000"/>
                    <a:pt x="1240" y="3993"/>
                    <a:pt x="1311" y="4000"/>
                  </a:cubicBezTo>
                  <a:cubicBezTo>
                    <a:pt x="1382" y="4007"/>
                    <a:pt x="1378" y="4124"/>
                    <a:pt x="1411" y="4121"/>
                  </a:cubicBezTo>
                  <a:cubicBezTo>
                    <a:pt x="1487" y="4047"/>
                    <a:pt x="1644" y="3939"/>
                    <a:pt x="1720" y="3900"/>
                  </a:cubicBezTo>
                  <a:cubicBezTo>
                    <a:pt x="1796" y="3861"/>
                    <a:pt x="1787" y="3873"/>
                    <a:pt x="1869" y="3886"/>
                  </a:cubicBezTo>
                  <a:cubicBezTo>
                    <a:pt x="1951" y="3899"/>
                    <a:pt x="2074" y="3776"/>
                    <a:pt x="2131" y="3846"/>
                  </a:cubicBezTo>
                  <a:cubicBezTo>
                    <a:pt x="2188" y="3916"/>
                    <a:pt x="2186" y="4154"/>
                    <a:pt x="2213" y="4308"/>
                  </a:cubicBezTo>
                  <a:lnTo>
                    <a:pt x="2705" y="4538"/>
                  </a:lnTo>
                  <a:lnTo>
                    <a:pt x="3279" y="4769"/>
                  </a:lnTo>
                  <a:lnTo>
                    <a:pt x="3279" y="5077"/>
                  </a:lnTo>
                  <a:lnTo>
                    <a:pt x="3443" y="5308"/>
                  </a:lnTo>
                  <a:cubicBezTo>
                    <a:pt x="3525" y="5308"/>
                    <a:pt x="3934" y="5385"/>
                    <a:pt x="3934" y="5385"/>
                  </a:cubicBezTo>
                  <a:lnTo>
                    <a:pt x="3934" y="5692"/>
                  </a:lnTo>
                  <a:lnTo>
                    <a:pt x="3934" y="6231"/>
                  </a:lnTo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8B84CED-3EEC-4405-9574-3C095082C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2627" y="5114370"/>
              <a:ext cx="566714" cy="1131644"/>
            </a:xfrm>
            <a:custGeom>
              <a:avLst/>
              <a:gdLst>
                <a:gd name="T0" fmla="*/ 2147483647 w 10000"/>
                <a:gd name="T1" fmla="*/ 2147483647 h 10001"/>
                <a:gd name="T2" fmla="*/ 2147483647 w 10000"/>
                <a:gd name="T3" fmla="*/ 2147483647 h 10001"/>
                <a:gd name="T4" fmla="*/ 2147483647 w 10000"/>
                <a:gd name="T5" fmla="*/ 2147483647 h 10001"/>
                <a:gd name="T6" fmla="*/ 2147483647 w 10000"/>
                <a:gd name="T7" fmla="*/ 2147483647 h 10001"/>
                <a:gd name="T8" fmla="*/ 2147483647 w 10000"/>
                <a:gd name="T9" fmla="*/ 2147483647 h 10001"/>
                <a:gd name="T10" fmla="*/ 2147483647 w 10000"/>
                <a:gd name="T11" fmla="*/ 2147483647 h 10001"/>
                <a:gd name="T12" fmla="*/ 2147483647 w 10000"/>
                <a:gd name="T13" fmla="*/ 2147483647 h 10001"/>
                <a:gd name="T14" fmla="*/ 2147483647 w 10000"/>
                <a:gd name="T15" fmla="*/ 2147483647 h 10001"/>
                <a:gd name="T16" fmla="*/ 2147483647 w 10000"/>
                <a:gd name="T17" fmla="*/ 2147483647 h 10001"/>
                <a:gd name="T18" fmla="*/ 2147483647 w 10000"/>
                <a:gd name="T19" fmla="*/ 2147483647 h 10001"/>
                <a:gd name="T20" fmla="*/ 2147483647 w 10000"/>
                <a:gd name="T21" fmla="*/ 2147483647 h 10001"/>
                <a:gd name="T22" fmla="*/ 2147483647 w 10000"/>
                <a:gd name="T23" fmla="*/ 2147483647 h 10001"/>
                <a:gd name="T24" fmla="*/ 2147483647 w 10000"/>
                <a:gd name="T25" fmla="*/ 2147483647 h 10001"/>
                <a:gd name="T26" fmla="*/ 2147483647 w 10000"/>
                <a:gd name="T27" fmla="*/ 2147483647 h 10001"/>
                <a:gd name="T28" fmla="*/ 2147483647 w 10000"/>
                <a:gd name="T29" fmla="*/ 0 h 10001"/>
                <a:gd name="T30" fmla="*/ 2147483647 w 10000"/>
                <a:gd name="T31" fmla="*/ 2147483647 h 10001"/>
                <a:gd name="T32" fmla="*/ 2147483647 w 10000"/>
                <a:gd name="T33" fmla="*/ 2147483647 h 10001"/>
                <a:gd name="T34" fmla="*/ 2147483647 w 10000"/>
                <a:gd name="T35" fmla="*/ 2147483647 h 10001"/>
                <a:gd name="T36" fmla="*/ 2147483647 w 10000"/>
                <a:gd name="T37" fmla="*/ 2147483647 h 10001"/>
                <a:gd name="T38" fmla="*/ 2147483647 w 10000"/>
                <a:gd name="T39" fmla="*/ 2147483647 h 10001"/>
                <a:gd name="T40" fmla="*/ 2147483647 w 10000"/>
                <a:gd name="T41" fmla="*/ 2147483647 h 10001"/>
                <a:gd name="T42" fmla="*/ 2147483647 w 10000"/>
                <a:gd name="T43" fmla="*/ 2147483647 h 10001"/>
                <a:gd name="T44" fmla="*/ 2147483647 w 10000"/>
                <a:gd name="T45" fmla="*/ 2147483647 h 10001"/>
                <a:gd name="T46" fmla="*/ 2147483647 w 10000"/>
                <a:gd name="T47" fmla="*/ 2147483647 h 10001"/>
                <a:gd name="T48" fmla="*/ 2147483647 w 10000"/>
                <a:gd name="T49" fmla="*/ 2147483647 h 10001"/>
                <a:gd name="T50" fmla="*/ 2147483647 w 10000"/>
                <a:gd name="T51" fmla="*/ 2147483647 h 10001"/>
                <a:gd name="T52" fmla="*/ 2147483647 w 10000"/>
                <a:gd name="T53" fmla="*/ 2147483647 h 10001"/>
                <a:gd name="T54" fmla="*/ 2147483647 w 10000"/>
                <a:gd name="T55" fmla="*/ 2147483647 h 10001"/>
                <a:gd name="T56" fmla="*/ 2147483647 w 10000"/>
                <a:gd name="T57" fmla="*/ 2147483647 h 10001"/>
                <a:gd name="T58" fmla="*/ 2147483647 w 10000"/>
                <a:gd name="T59" fmla="*/ 2147483647 h 10001"/>
                <a:gd name="T60" fmla="*/ 2147483647 w 10000"/>
                <a:gd name="T61" fmla="*/ 2147483647 h 10001"/>
                <a:gd name="T62" fmla="*/ 2147483647 w 10000"/>
                <a:gd name="T63" fmla="*/ 2147483647 h 10001"/>
                <a:gd name="T64" fmla="*/ 2147483647 w 10000"/>
                <a:gd name="T65" fmla="*/ 2147483647 h 10001"/>
                <a:gd name="T66" fmla="*/ 0 w 10000"/>
                <a:gd name="T67" fmla="*/ 2147483647 h 10001"/>
                <a:gd name="T68" fmla="*/ 806443005 w 10000"/>
                <a:gd name="T69" fmla="*/ 2147483647 h 10001"/>
                <a:gd name="T70" fmla="*/ 2147483647 w 10000"/>
                <a:gd name="T71" fmla="*/ 2147483647 h 10001"/>
                <a:gd name="T72" fmla="*/ 2147483647 w 10000"/>
                <a:gd name="T73" fmla="*/ 2147483647 h 10001"/>
                <a:gd name="T74" fmla="*/ 2147483647 w 10000"/>
                <a:gd name="T75" fmla="*/ 2147483647 h 10001"/>
                <a:gd name="T76" fmla="*/ 2147483647 w 10000"/>
                <a:gd name="T77" fmla="*/ 2147483647 h 10001"/>
                <a:gd name="T78" fmla="*/ 2147483647 w 10000"/>
                <a:gd name="T79" fmla="*/ 2147483647 h 10001"/>
                <a:gd name="T80" fmla="*/ 2147483647 w 10000"/>
                <a:gd name="T81" fmla="*/ 2147483647 h 10001"/>
                <a:gd name="T82" fmla="*/ 2147483647 w 10000"/>
                <a:gd name="T83" fmla="*/ 2147483647 h 10001"/>
                <a:gd name="T84" fmla="*/ 2147483647 w 10000"/>
                <a:gd name="T85" fmla="*/ 2147483647 h 10001"/>
                <a:gd name="T86" fmla="*/ 2147483647 w 10000"/>
                <a:gd name="T87" fmla="*/ 2147483647 h 10001"/>
                <a:gd name="T88" fmla="*/ 2147483647 w 10000"/>
                <a:gd name="T89" fmla="*/ 2147483647 h 10001"/>
                <a:gd name="T90" fmla="*/ 2147483647 w 10000"/>
                <a:gd name="T91" fmla="*/ 2147483647 h 10001"/>
                <a:gd name="T92" fmla="*/ 2147483647 w 10000"/>
                <a:gd name="T93" fmla="*/ 2147483647 h 10001"/>
                <a:gd name="T94" fmla="*/ 2147483647 w 10000"/>
                <a:gd name="T95" fmla="*/ 2147483647 h 10001"/>
                <a:gd name="T96" fmla="*/ 2147483647 w 10000"/>
                <a:gd name="T97" fmla="*/ 2147483647 h 10001"/>
                <a:gd name="T98" fmla="*/ 2147483647 w 10000"/>
                <a:gd name="T99" fmla="*/ 2147483647 h 10001"/>
                <a:gd name="T100" fmla="*/ 2147483647 w 10000"/>
                <a:gd name="T101" fmla="*/ 2147483647 h 10001"/>
                <a:gd name="T102" fmla="*/ 2147483647 w 10000"/>
                <a:gd name="T103" fmla="*/ 2147483647 h 10001"/>
                <a:gd name="T104" fmla="*/ 2147483647 w 10000"/>
                <a:gd name="T105" fmla="*/ 2147483647 h 10001"/>
                <a:gd name="T106" fmla="*/ 2147483647 w 10000"/>
                <a:gd name="T107" fmla="*/ 2147483647 h 10001"/>
                <a:gd name="T108" fmla="*/ 2147483647 w 10000"/>
                <a:gd name="T109" fmla="*/ 2147483647 h 10001"/>
                <a:gd name="T110" fmla="*/ 2147483647 w 10000"/>
                <a:gd name="T111" fmla="*/ 2147483647 h 10001"/>
                <a:gd name="T112" fmla="*/ 2147483647 w 10000"/>
                <a:gd name="T113" fmla="*/ 2147483647 h 10001"/>
                <a:gd name="T114" fmla="*/ 2147483647 w 10000"/>
                <a:gd name="T115" fmla="*/ 2147483647 h 10001"/>
                <a:gd name="T116" fmla="*/ 2147483647 w 10000"/>
                <a:gd name="T117" fmla="*/ 2147483647 h 10001"/>
                <a:gd name="T118" fmla="*/ 2147483647 w 10000"/>
                <a:gd name="T119" fmla="*/ 2147483647 h 10001"/>
                <a:gd name="T120" fmla="*/ 2147483647 w 10000"/>
                <a:gd name="T121" fmla="*/ 2147483647 h 10001"/>
                <a:gd name="T122" fmla="*/ 2147483647 w 10000"/>
                <a:gd name="T123" fmla="*/ 2147483647 h 10001"/>
                <a:gd name="T124" fmla="*/ 2147483647 w 10000"/>
                <a:gd name="T125" fmla="*/ 2147483647 h 100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000" h="10001">
                  <a:moveTo>
                    <a:pt x="7581" y="2950"/>
                  </a:moveTo>
                  <a:cubicBezTo>
                    <a:pt x="7635" y="2818"/>
                    <a:pt x="7688" y="2685"/>
                    <a:pt x="7742" y="2552"/>
                  </a:cubicBezTo>
                  <a:lnTo>
                    <a:pt x="8065" y="2312"/>
                  </a:lnTo>
                  <a:lnTo>
                    <a:pt x="9194" y="1754"/>
                  </a:lnTo>
                  <a:lnTo>
                    <a:pt x="9677" y="1595"/>
                  </a:lnTo>
                  <a:lnTo>
                    <a:pt x="10000" y="1116"/>
                  </a:lnTo>
                  <a:lnTo>
                    <a:pt x="9839" y="1037"/>
                  </a:lnTo>
                  <a:lnTo>
                    <a:pt x="9355" y="1197"/>
                  </a:lnTo>
                  <a:lnTo>
                    <a:pt x="8387" y="1435"/>
                  </a:lnTo>
                  <a:lnTo>
                    <a:pt x="7581" y="1356"/>
                  </a:lnTo>
                  <a:cubicBezTo>
                    <a:pt x="7635" y="1170"/>
                    <a:pt x="7688" y="983"/>
                    <a:pt x="7742" y="797"/>
                  </a:cubicBezTo>
                  <a:lnTo>
                    <a:pt x="7258" y="638"/>
                  </a:lnTo>
                  <a:lnTo>
                    <a:pt x="6290" y="479"/>
                  </a:lnTo>
                  <a:lnTo>
                    <a:pt x="5806" y="319"/>
                  </a:lnTo>
                  <a:lnTo>
                    <a:pt x="5323" y="0"/>
                  </a:lnTo>
                  <a:lnTo>
                    <a:pt x="4677" y="81"/>
                  </a:lnTo>
                  <a:lnTo>
                    <a:pt x="4516" y="159"/>
                  </a:lnTo>
                  <a:lnTo>
                    <a:pt x="3710" y="81"/>
                  </a:lnTo>
                  <a:cubicBezTo>
                    <a:pt x="3387" y="81"/>
                    <a:pt x="3476" y="72"/>
                    <a:pt x="3387" y="81"/>
                  </a:cubicBezTo>
                  <a:cubicBezTo>
                    <a:pt x="3298" y="89"/>
                    <a:pt x="3178" y="131"/>
                    <a:pt x="3178" y="131"/>
                  </a:cubicBezTo>
                  <a:cubicBezTo>
                    <a:pt x="3339" y="211"/>
                    <a:pt x="3245" y="168"/>
                    <a:pt x="3226" y="240"/>
                  </a:cubicBezTo>
                  <a:cubicBezTo>
                    <a:pt x="3207" y="310"/>
                    <a:pt x="3065" y="558"/>
                    <a:pt x="3065" y="558"/>
                  </a:cubicBezTo>
                  <a:lnTo>
                    <a:pt x="2581" y="797"/>
                  </a:lnTo>
                  <a:lnTo>
                    <a:pt x="2581" y="1275"/>
                  </a:lnTo>
                  <a:lnTo>
                    <a:pt x="2258" y="1595"/>
                  </a:lnTo>
                  <a:lnTo>
                    <a:pt x="1774" y="2631"/>
                  </a:lnTo>
                  <a:cubicBezTo>
                    <a:pt x="1828" y="2896"/>
                    <a:pt x="1881" y="3163"/>
                    <a:pt x="1935" y="3428"/>
                  </a:cubicBezTo>
                  <a:lnTo>
                    <a:pt x="968" y="4466"/>
                  </a:lnTo>
                  <a:lnTo>
                    <a:pt x="806" y="5582"/>
                  </a:lnTo>
                  <a:lnTo>
                    <a:pt x="806" y="6141"/>
                  </a:lnTo>
                  <a:cubicBezTo>
                    <a:pt x="752" y="6327"/>
                    <a:pt x="699" y="6514"/>
                    <a:pt x="645" y="6699"/>
                  </a:cubicBezTo>
                  <a:lnTo>
                    <a:pt x="968" y="7019"/>
                  </a:lnTo>
                  <a:lnTo>
                    <a:pt x="484" y="8294"/>
                  </a:lnTo>
                  <a:lnTo>
                    <a:pt x="0" y="8852"/>
                  </a:lnTo>
                  <a:cubicBezTo>
                    <a:pt x="54" y="8985"/>
                    <a:pt x="47" y="9085"/>
                    <a:pt x="161" y="9251"/>
                  </a:cubicBezTo>
                  <a:cubicBezTo>
                    <a:pt x="275" y="9417"/>
                    <a:pt x="316" y="9724"/>
                    <a:pt x="685" y="9848"/>
                  </a:cubicBezTo>
                  <a:cubicBezTo>
                    <a:pt x="1054" y="9973"/>
                    <a:pt x="2126" y="10011"/>
                    <a:pt x="2375" y="10000"/>
                  </a:cubicBezTo>
                  <a:cubicBezTo>
                    <a:pt x="2624" y="9989"/>
                    <a:pt x="2202" y="9881"/>
                    <a:pt x="2182" y="9783"/>
                  </a:cubicBezTo>
                  <a:cubicBezTo>
                    <a:pt x="2163" y="9685"/>
                    <a:pt x="2172" y="9527"/>
                    <a:pt x="2258" y="9410"/>
                  </a:cubicBezTo>
                  <a:cubicBezTo>
                    <a:pt x="2345" y="9293"/>
                    <a:pt x="2550" y="9220"/>
                    <a:pt x="2701" y="9082"/>
                  </a:cubicBezTo>
                  <a:cubicBezTo>
                    <a:pt x="2852" y="8944"/>
                    <a:pt x="3004" y="8707"/>
                    <a:pt x="3165" y="8584"/>
                  </a:cubicBezTo>
                  <a:cubicBezTo>
                    <a:pt x="3326" y="8461"/>
                    <a:pt x="3550" y="8459"/>
                    <a:pt x="3668" y="8344"/>
                  </a:cubicBezTo>
                  <a:cubicBezTo>
                    <a:pt x="3786" y="8229"/>
                    <a:pt x="3918" y="7996"/>
                    <a:pt x="3871" y="7895"/>
                  </a:cubicBezTo>
                  <a:cubicBezTo>
                    <a:pt x="3824" y="7794"/>
                    <a:pt x="3548" y="7789"/>
                    <a:pt x="3387" y="7736"/>
                  </a:cubicBezTo>
                  <a:cubicBezTo>
                    <a:pt x="3280" y="7629"/>
                    <a:pt x="3000" y="7495"/>
                    <a:pt x="3065" y="7416"/>
                  </a:cubicBezTo>
                  <a:cubicBezTo>
                    <a:pt x="3130" y="7337"/>
                    <a:pt x="3541" y="7312"/>
                    <a:pt x="3779" y="7260"/>
                  </a:cubicBezTo>
                  <a:cubicBezTo>
                    <a:pt x="3810" y="7153"/>
                    <a:pt x="3875" y="7075"/>
                    <a:pt x="3971" y="6968"/>
                  </a:cubicBezTo>
                  <a:cubicBezTo>
                    <a:pt x="4067" y="6861"/>
                    <a:pt x="4220" y="6700"/>
                    <a:pt x="4355" y="6620"/>
                  </a:cubicBezTo>
                  <a:cubicBezTo>
                    <a:pt x="4490" y="6540"/>
                    <a:pt x="4699" y="6570"/>
                    <a:pt x="4780" y="6490"/>
                  </a:cubicBezTo>
                  <a:cubicBezTo>
                    <a:pt x="4861" y="6410"/>
                    <a:pt x="4853" y="6226"/>
                    <a:pt x="4839" y="6141"/>
                  </a:cubicBezTo>
                  <a:cubicBezTo>
                    <a:pt x="5323" y="5822"/>
                    <a:pt x="5348" y="5984"/>
                    <a:pt x="5437" y="5921"/>
                  </a:cubicBezTo>
                  <a:cubicBezTo>
                    <a:pt x="5526" y="5858"/>
                    <a:pt x="5368" y="5818"/>
                    <a:pt x="5376" y="5762"/>
                  </a:cubicBezTo>
                  <a:cubicBezTo>
                    <a:pt x="5384" y="5706"/>
                    <a:pt x="5412" y="5665"/>
                    <a:pt x="5484" y="5582"/>
                  </a:cubicBezTo>
                  <a:cubicBezTo>
                    <a:pt x="5556" y="5499"/>
                    <a:pt x="5622" y="5319"/>
                    <a:pt x="5806" y="5264"/>
                  </a:cubicBezTo>
                  <a:cubicBezTo>
                    <a:pt x="5990" y="5209"/>
                    <a:pt x="6266" y="5289"/>
                    <a:pt x="6588" y="5253"/>
                  </a:cubicBezTo>
                  <a:cubicBezTo>
                    <a:pt x="6910" y="5217"/>
                    <a:pt x="7468" y="5176"/>
                    <a:pt x="7741" y="5045"/>
                  </a:cubicBezTo>
                  <a:cubicBezTo>
                    <a:pt x="8014" y="4914"/>
                    <a:pt x="8092" y="4629"/>
                    <a:pt x="8226" y="4466"/>
                  </a:cubicBezTo>
                  <a:cubicBezTo>
                    <a:pt x="8361" y="4303"/>
                    <a:pt x="8441" y="4199"/>
                    <a:pt x="8548" y="4066"/>
                  </a:cubicBezTo>
                  <a:lnTo>
                    <a:pt x="8226" y="3748"/>
                  </a:lnTo>
                  <a:cubicBezTo>
                    <a:pt x="8065" y="3668"/>
                    <a:pt x="7825" y="3557"/>
                    <a:pt x="7742" y="3509"/>
                  </a:cubicBezTo>
                  <a:cubicBezTo>
                    <a:pt x="7659" y="3461"/>
                    <a:pt x="7731" y="3475"/>
                    <a:pt x="7726" y="3458"/>
                  </a:cubicBezTo>
                  <a:lnTo>
                    <a:pt x="7581" y="3350"/>
                  </a:lnTo>
                  <a:lnTo>
                    <a:pt x="7581" y="295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0DF8DEFD-9CA5-4ED3-921A-BB96AFAFA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558" y="4994951"/>
              <a:ext cx="290963" cy="1408393"/>
            </a:xfrm>
            <a:custGeom>
              <a:avLst/>
              <a:gdLst>
                <a:gd name="T0" fmla="*/ 2147483647 w 14463"/>
                <a:gd name="T1" fmla="*/ 2147483647 h 11339"/>
                <a:gd name="T2" fmla="*/ 2147483647 w 14463"/>
                <a:gd name="T3" fmla="*/ 0 h 11339"/>
                <a:gd name="T4" fmla="*/ 2147483647 w 14463"/>
                <a:gd name="T5" fmla="*/ 2147483647 h 11339"/>
                <a:gd name="T6" fmla="*/ 2147483647 w 14463"/>
                <a:gd name="T7" fmla="*/ 2147483647 h 11339"/>
                <a:gd name="T8" fmla="*/ 2147483647 w 14463"/>
                <a:gd name="T9" fmla="*/ 2147483647 h 11339"/>
                <a:gd name="T10" fmla="*/ 2147483647 w 14463"/>
                <a:gd name="T11" fmla="*/ 2147483647 h 11339"/>
                <a:gd name="T12" fmla="*/ 2147483647 w 14463"/>
                <a:gd name="T13" fmla="*/ 2147483647 h 11339"/>
                <a:gd name="T14" fmla="*/ 2147483647 w 14463"/>
                <a:gd name="T15" fmla="*/ 2147483647 h 11339"/>
                <a:gd name="T16" fmla="*/ 2147483647 w 14463"/>
                <a:gd name="T17" fmla="*/ 2147483647 h 11339"/>
                <a:gd name="T18" fmla="*/ 2147483647 w 14463"/>
                <a:gd name="T19" fmla="*/ 2147483647 h 11339"/>
                <a:gd name="T20" fmla="*/ 2147483647 w 14463"/>
                <a:gd name="T21" fmla="*/ 2147483647 h 11339"/>
                <a:gd name="T22" fmla="*/ 2147483647 w 14463"/>
                <a:gd name="T23" fmla="*/ 2147483647 h 11339"/>
                <a:gd name="T24" fmla="*/ 2147483647 w 14463"/>
                <a:gd name="T25" fmla="*/ 2147483647 h 11339"/>
                <a:gd name="T26" fmla="*/ 2147483647 w 14463"/>
                <a:gd name="T27" fmla="*/ 2147483647 h 11339"/>
                <a:gd name="T28" fmla="*/ 2147483647 w 14463"/>
                <a:gd name="T29" fmla="*/ 2147483647 h 11339"/>
                <a:gd name="T30" fmla="*/ 2147483647 w 14463"/>
                <a:gd name="T31" fmla="*/ 2147483647 h 11339"/>
                <a:gd name="T32" fmla="*/ 2147483647 w 14463"/>
                <a:gd name="T33" fmla="*/ 2147483647 h 11339"/>
                <a:gd name="T34" fmla="*/ 2147483647 w 14463"/>
                <a:gd name="T35" fmla="*/ 2147483647 h 11339"/>
                <a:gd name="T36" fmla="*/ 2147483647 w 14463"/>
                <a:gd name="T37" fmla="*/ 2147483647 h 11339"/>
                <a:gd name="T38" fmla="*/ 2147483647 w 14463"/>
                <a:gd name="T39" fmla="*/ 2147483647 h 11339"/>
                <a:gd name="T40" fmla="*/ 2147483647 w 14463"/>
                <a:gd name="T41" fmla="*/ 2147483647 h 11339"/>
                <a:gd name="T42" fmla="*/ 2147483647 w 14463"/>
                <a:gd name="T43" fmla="*/ 2147483647 h 11339"/>
                <a:gd name="T44" fmla="*/ 2147483647 w 14463"/>
                <a:gd name="T45" fmla="*/ 2147483647 h 11339"/>
                <a:gd name="T46" fmla="*/ 2147483647 w 14463"/>
                <a:gd name="T47" fmla="*/ 2147483647 h 11339"/>
                <a:gd name="T48" fmla="*/ 2147483647 w 14463"/>
                <a:gd name="T49" fmla="*/ 2147483647 h 11339"/>
                <a:gd name="T50" fmla="*/ 2147483647 w 14463"/>
                <a:gd name="T51" fmla="*/ 2147483647 h 11339"/>
                <a:gd name="T52" fmla="*/ 2147483647 w 14463"/>
                <a:gd name="T53" fmla="*/ 2147483647 h 11339"/>
                <a:gd name="T54" fmla="*/ 2147483647 w 14463"/>
                <a:gd name="T55" fmla="*/ 2147483647 h 11339"/>
                <a:gd name="T56" fmla="*/ 2147483647 w 14463"/>
                <a:gd name="T57" fmla="*/ 2147483647 h 11339"/>
                <a:gd name="T58" fmla="*/ 2147483647 w 14463"/>
                <a:gd name="T59" fmla="*/ 2147483647 h 11339"/>
                <a:gd name="T60" fmla="*/ 2147483647 w 14463"/>
                <a:gd name="T61" fmla="*/ 2147483647 h 11339"/>
                <a:gd name="T62" fmla="*/ 2147483647 w 14463"/>
                <a:gd name="T63" fmla="*/ 2147483647 h 11339"/>
                <a:gd name="T64" fmla="*/ 0 w 14463"/>
                <a:gd name="T65" fmla="*/ 2147483647 h 11339"/>
                <a:gd name="T66" fmla="*/ 2147483647 w 14463"/>
                <a:gd name="T67" fmla="*/ 2147483647 h 11339"/>
                <a:gd name="T68" fmla="*/ 2147483647 w 14463"/>
                <a:gd name="T69" fmla="*/ 2147483647 h 11339"/>
                <a:gd name="T70" fmla="*/ 2147483647 w 14463"/>
                <a:gd name="T71" fmla="*/ 2147483647 h 11339"/>
                <a:gd name="T72" fmla="*/ 2147483647 w 14463"/>
                <a:gd name="T73" fmla="*/ 2147483647 h 11339"/>
                <a:gd name="T74" fmla="*/ 2147483647 w 14463"/>
                <a:gd name="T75" fmla="*/ 2147483647 h 11339"/>
                <a:gd name="T76" fmla="*/ 2147483647 w 14463"/>
                <a:gd name="T77" fmla="*/ 2147483647 h 11339"/>
                <a:gd name="T78" fmla="*/ 2147483647 w 14463"/>
                <a:gd name="T79" fmla="*/ 2147483647 h 11339"/>
                <a:gd name="T80" fmla="*/ 2147483647 w 14463"/>
                <a:gd name="T81" fmla="*/ 2147483647 h 11339"/>
                <a:gd name="T82" fmla="*/ 2147483647 w 14463"/>
                <a:gd name="T83" fmla="*/ 2147483647 h 11339"/>
                <a:gd name="T84" fmla="*/ 2147483647 w 14463"/>
                <a:gd name="T85" fmla="*/ 2147483647 h 11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463" h="11339">
                  <a:moveTo>
                    <a:pt x="8188" y="209"/>
                  </a:moveTo>
                  <a:lnTo>
                    <a:pt x="8780" y="0"/>
                  </a:lnTo>
                  <a:lnTo>
                    <a:pt x="10217" y="207"/>
                  </a:lnTo>
                  <a:cubicBezTo>
                    <a:pt x="10556" y="264"/>
                    <a:pt x="10640" y="126"/>
                    <a:pt x="10761" y="229"/>
                  </a:cubicBezTo>
                  <a:cubicBezTo>
                    <a:pt x="10936" y="271"/>
                    <a:pt x="11461" y="322"/>
                    <a:pt x="11696" y="417"/>
                  </a:cubicBezTo>
                  <a:cubicBezTo>
                    <a:pt x="11902" y="494"/>
                    <a:pt x="11642" y="593"/>
                    <a:pt x="11730" y="676"/>
                  </a:cubicBezTo>
                  <a:cubicBezTo>
                    <a:pt x="11818" y="759"/>
                    <a:pt x="12063" y="841"/>
                    <a:pt x="12227" y="913"/>
                  </a:cubicBezTo>
                  <a:lnTo>
                    <a:pt x="12983" y="1126"/>
                  </a:lnTo>
                  <a:lnTo>
                    <a:pt x="12748" y="1307"/>
                  </a:lnTo>
                  <a:cubicBezTo>
                    <a:pt x="12663" y="1515"/>
                    <a:pt x="11910" y="1697"/>
                    <a:pt x="11825" y="1905"/>
                  </a:cubicBezTo>
                  <a:lnTo>
                    <a:pt x="10725" y="2530"/>
                  </a:lnTo>
                  <a:lnTo>
                    <a:pt x="10429" y="2947"/>
                  </a:lnTo>
                  <a:cubicBezTo>
                    <a:pt x="10471" y="3165"/>
                    <a:pt x="10514" y="3383"/>
                    <a:pt x="10556" y="3601"/>
                  </a:cubicBezTo>
                  <a:lnTo>
                    <a:pt x="10852" y="3839"/>
                  </a:lnTo>
                  <a:lnTo>
                    <a:pt x="10345" y="3839"/>
                  </a:lnTo>
                  <a:lnTo>
                    <a:pt x="11191" y="4197"/>
                  </a:lnTo>
                  <a:cubicBezTo>
                    <a:pt x="11149" y="4405"/>
                    <a:pt x="11106" y="4613"/>
                    <a:pt x="11064" y="4821"/>
                  </a:cubicBezTo>
                  <a:lnTo>
                    <a:pt x="10599" y="5030"/>
                  </a:lnTo>
                  <a:lnTo>
                    <a:pt x="9456" y="5298"/>
                  </a:lnTo>
                  <a:lnTo>
                    <a:pt x="8822" y="6012"/>
                  </a:lnTo>
                  <a:lnTo>
                    <a:pt x="8272" y="6161"/>
                  </a:lnTo>
                  <a:lnTo>
                    <a:pt x="8526" y="6429"/>
                  </a:lnTo>
                  <a:lnTo>
                    <a:pt x="8145" y="7084"/>
                  </a:lnTo>
                  <a:lnTo>
                    <a:pt x="7299" y="7768"/>
                  </a:lnTo>
                  <a:lnTo>
                    <a:pt x="7383" y="8155"/>
                  </a:lnTo>
                  <a:lnTo>
                    <a:pt x="7680" y="8393"/>
                  </a:lnTo>
                  <a:cubicBezTo>
                    <a:pt x="7624" y="8571"/>
                    <a:pt x="7567" y="8750"/>
                    <a:pt x="7511" y="8928"/>
                  </a:cubicBezTo>
                  <a:lnTo>
                    <a:pt x="7003" y="9465"/>
                  </a:lnTo>
                  <a:lnTo>
                    <a:pt x="10190" y="10380"/>
                  </a:lnTo>
                  <a:cubicBezTo>
                    <a:pt x="10685" y="10621"/>
                    <a:pt x="15360" y="10855"/>
                    <a:pt x="14311" y="11050"/>
                  </a:cubicBezTo>
                  <a:cubicBezTo>
                    <a:pt x="11744" y="11422"/>
                    <a:pt x="9928" y="11345"/>
                    <a:pt x="8880" y="11304"/>
                  </a:cubicBezTo>
                  <a:lnTo>
                    <a:pt x="3686" y="10662"/>
                  </a:lnTo>
                  <a:lnTo>
                    <a:pt x="0" y="9499"/>
                  </a:lnTo>
                  <a:lnTo>
                    <a:pt x="1492" y="8492"/>
                  </a:lnTo>
                  <a:lnTo>
                    <a:pt x="2079" y="7943"/>
                  </a:lnTo>
                  <a:lnTo>
                    <a:pt x="4644" y="6748"/>
                  </a:lnTo>
                  <a:cubicBezTo>
                    <a:pt x="4630" y="6430"/>
                    <a:pt x="2665" y="7030"/>
                    <a:pt x="2651" y="6712"/>
                  </a:cubicBezTo>
                  <a:lnTo>
                    <a:pt x="4099" y="5323"/>
                  </a:lnTo>
                  <a:lnTo>
                    <a:pt x="5760" y="4554"/>
                  </a:lnTo>
                  <a:cubicBezTo>
                    <a:pt x="5651" y="3371"/>
                    <a:pt x="6192" y="4301"/>
                    <a:pt x="6082" y="3119"/>
                  </a:cubicBezTo>
                  <a:lnTo>
                    <a:pt x="7891" y="1548"/>
                  </a:lnTo>
                  <a:lnTo>
                    <a:pt x="8314" y="982"/>
                  </a:lnTo>
                  <a:lnTo>
                    <a:pt x="8188" y="209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E06C3E4F-D4A6-470D-8B1D-A259C3546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707" y="5057503"/>
              <a:ext cx="239617" cy="223675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0B3BA71D-AF96-4794-AFFC-78A7CDD1E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239" y="4809187"/>
              <a:ext cx="319490" cy="343094"/>
            </a:xfrm>
            <a:custGeom>
              <a:avLst/>
              <a:gdLst>
                <a:gd name="T0" fmla="*/ 2147483647 w 10141"/>
                <a:gd name="T1" fmla="*/ 2147483647 h 10000"/>
                <a:gd name="T2" fmla="*/ 2147483647 w 10141"/>
                <a:gd name="T3" fmla="*/ 2147483647 h 10000"/>
                <a:gd name="T4" fmla="*/ 2147483647 w 10141"/>
                <a:gd name="T5" fmla="*/ 2147483647 h 10000"/>
                <a:gd name="T6" fmla="*/ 2147483647 w 10141"/>
                <a:gd name="T7" fmla="*/ 2147483647 h 10000"/>
                <a:gd name="T8" fmla="*/ 2147483647 w 10141"/>
                <a:gd name="T9" fmla="*/ 2147483647 h 10000"/>
                <a:gd name="T10" fmla="*/ 2147483647 w 10141"/>
                <a:gd name="T11" fmla="*/ 2147483647 h 10000"/>
                <a:gd name="T12" fmla="*/ 2147483647 w 10141"/>
                <a:gd name="T13" fmla="*/ 2147483647 h 10000"/>
                <a:gd name="T14" fmla="*/ 2147483647 w 10141"/>
                <a:gd name="T15" fmla="*/ 2147483647 h 10000"/>
                <a:gd name="T16" fmla="*/ 2147483647 w 10141"/>
                <a:gd name="T17" fmla="*/ 2147483647 h 10000"/>
                <a:gd name="T18" fmla="*/ 2147483647 w 10141"/>
                <a:gd name="T19" fmla="*/ 2147483647 h 10000"/>
                <a:gd name="T20" fmla="*/ 2147483647 w 10141"/>
                <a:gd name="T21" fmla="*/ 2147483647 h 10000"/>
                <a:gd name="T22" fmla="*/ 2147483647 w 10141"/>
                <a:gd name="T23" fmla="*/ 2147483647 h 10000"/>
                <a:gd name="T24" fmla="*/ 2147483647 w 10141"/>
                <a:gd name="T25" fmla="*/ 2147483647 h 10000"/>
                <a:gd name="T26" fmla="*/ 2147483647 w 10141"/>
                <a:gd name="T27" fmla="*/ 0 h 10000"/>
                <a:gd name="T28" fmla="*/ 2147483647 w 10141"/>
                <a:gd name="T29" fmla="*/ 2147483647 h 10000"/>
                <a:gd name="T30" fmla="*/ 2147483647 w 10141"/>
                <a:gd name="T31" fmla="*/ 2147483647 h 10000"/>
                <a:gd name="T32" fmla="*/ 2147483647 w 10141"/>
                <a:gd name="T33" fmla="*/ 2147483647 h 10000"/>
                <a:gd name="T34" fmla="*/ 2147483647 w 10141"/>
                <a:gd name="T35" fmla="*/ 2147483647 h 10000"/>
                <a:gd name="T36" fmla="*/ 2147483647 w 10141"/>
                <a:gd name="T37" fmla="*/ 2147483647 h 10000"/>
                <a:gd name="T38" fmla="*/ 2147483647 w 10141"/>
                <a:gd name="T39" fmla="*/ 2147483647 h 10000"/>
                <a:gd name="T40" fmla="*/ 2147483647 w 10141"/>
                <a:gd name="T41" fmla="*/ 2147483647 h 10000"/>
                <a:gd name="T42" fmla="*/ 2147483647 w 10141"/>
                <a:gd name="T43" fmla="*/ 2147483647 h 10000"/>
                <a:gd name="T44" fmla="*/ 2147483647 w 10141"/>
                <a:gd name="T45" fmla="*/ 2147483647 h 10000"/>
                <a:gd name="T46" fmla="*/ 2147483647 w 10141"/>
                <a:gd name="T47" fmla="*/ 2147483647 h 10000"/>
                <a:gd name="T48" fmla="*/ 2147483647 w 10141"/>
                <a:gd name="T49" fmla="*/ 2147483647 h 10000"/>
                <a:gd name="T50" fmla="*/ 2147483647 w 10141"/>
                <a:gd name="T51" fmla="*/ 2147483647 h 10000"/>
                <a:gd name="T52" fmla="*/ 2147483647 w 10141"/>
                <a:gd name="T53" fmla="*/ 2147483647 h 10000"/>
                <a:gd name="T54" fmla="*/ 2147483647 w 10141"/>
                <a:gd name="T55" fmla="*/ 2147483647 h 10000"/>
                <a:gd name="T56" fmla="*/ 2147483647 w 10141"/>
                <a:gd name="T57" fmla="*/ 2147483647 h 10000"/>
                <a:gd name="T58" fmla="*/ 2147483647 w 10141"/>
                <a:gd name="T59" fmla="*/ 2147483647 h 10000"/>
                <a:gd name="T60" fmla="*/ 2147483647 w 10141"/>
                <a:gd name="T61" fmla="*/ 2147483647 h 100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141" h="10000">
                  <a:moveTo>
                    <a:pt x="6087" y="9512"/>
                  </a:moveTo>
                  <a:lnTo>
                    <a:pt x="6087" y="9024"/>
                  </a:lnTo>
                  <a:lnTo>
                    <a:pt x="8249" y="7561"/>
                  </a:lnTo>
                  <a:lnTo>
                    <a:pt x="9600" y="7561"/>
                  </a:lnTo>
                  <a:lnTo>
                    <a:pt x="10141" y="7805"/>
                  </a:lnTo>
                  <a:lnTo>
                    <a:pt x="10141" y="6098"/>
                  </a:lnTo>
                  <a:lnTo>
                    <a:pt x="10141" y="5122"/>
                  </a:lnTo>
                  <a:cubicBezTo>
                    <a:pt x="10141" y="5122"/>
                    <a:pt x="8790" y="4878"/>
                    <a:pt x="8519" y="4878"/>
                  </a:cubicBezTo>
                  <a:lnTo>
                    <a:pt x="7979" y="4146"/>
                  </a:lnTo>
                  <a:lnTo>
                    <a:pt x="7979" y="3171"/>
                  </a:lnTo>
                  <a:lnTo>
                    <a:pt x="6087" y="2439"/>
                  </a:lnTo>
                  <a:lnTo>
                    <a:pt x="4465" y="1707"/>
                  </a:lnTo>
                  <a:lnTo>
                    <a:pt x="4195" y="244"/>
                  </a:lnTo>
                  <a:lnTo>
                    <a:pt x="2573" y="0"/>
                  </a:lnTo>
                  <a:lnTo>
                    <a:pt x="1492" y="732"/>
                  </a:lnTo>
                  <a:lnTo>
                    <a:pt x="411" y="976"/>
                  </a:lnTo>
                  <a:cubicBezTo>
                    <a:pt x="591" y="1220"/>
                    <a:pt x="924" y="1260"/>
                    <a:pt x="952" y="1707"/>
                  </a:cubicBezTo>
                  <a:cubicBezTo>
                    <a:pt x="980" y="2154"/>
                    <a:pt x="691" y="3085"/>
                    <a:pt x="578" y="3659"/>
                  </a:cubicBezTo>
                  <a:cubicBezTo>
                    <a:pt x="465" y="4234"/>
                    <a:pt x="368" y="4765"/>
                    <a:pt x="272" y="5154"/>
                  </a:cubicBezTo>
                  <a:cubicBezTo>
                    <a:pt x="176" y="5543"/>
                    <a:pt x="-27" y="5787"/>
                    <a:pt x="2" y="5992"/>
                  </a:cubicBezTo>
                  <a:cubicBezTo>
                    <a:pt x="31" y="6197"/>
                    <a:pt x="243" y="6244"/>
                    <a:pt x="446" y="6383"/>
                  </a:cubicBezTo>
                  <a:cubicBezTo>
                    <a:pt x="649" y="6522"/>
                    <a:pt x="1138" y="6592"/>
                    <a:pt x="1222" y="6829"/>
                  </a:cubicBezTo>
                  <a:cubicBezTo>
                    <a:pt x="1306" y="7066"/>
                    <a:pt x="1042" y="7480"/>
                    <a:pt x="952" y="7805"/>
                  </a:cubicBezTo>
                  <a:lnTo>
                    <a:pt x="2033" y="9512"/>
                  </a:lnTo>
                  <a:lnTo>
                    <a:pt x="2303" y="10000"/>
                  </a:lnTo>
                  <a:lnTo>
                    <a:pt x="2844" y="9756"/>
                  </a:lnTo>
                  <a:lnTo>
                    <a:pt x="3384" y="9756"/>
                  </a:lnTo>
                  <a:lnTo>
                    <a:pt x="4736" y="10000"/>
                  </a:lnTo>
                  <a:lnTo>
                    <a:pt x="5006" y="9756"/>
                  </a:lnTo>
                  <a:lnTo>
                    <a:pt x="6087" y="9512"/>
                  </a:ln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50CA1A40-D9E2-4AD1-AA47-0C1189F69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642" y="4289806"/>
              <a:ext cx="140728" cy="214197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DE33AA44-17B5-4FA8-9067-915F6DC76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341" y="4365628"/>
              <a:ext cx="91283" cy="111837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350A348B-8EE0-4D8C-A841-9EBBE3EE7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139" y="4361837"/>
              <a:ext cx="116006" cy="130792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02344659-4C6C-4FAF-81A0-181792338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645" y="4189341"/>
              <a:ext cx="399362" cy="335513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CA77CC1F-84F3-4689-8403-305B40A2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339" y="4486943"/>
              <a:ext cx="161647" cy="178182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302A6F6A-C785-4920-B9D3-276ACB8D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810" y="2504198"/>
              <a:ext cx="58953" cy="115628"/>
            </a:xfrm>
            <a:custGeom>
              <a:avLst/>
              <a:gdLst>
                <a:gd name="T0" fmla="*/ 1 w 429209"/>
                <a:gd name="T1" fmla="*/ 16 h 839755"/>
                <a:gd name="T2" fmla="*/ 1 w 429209"/>
                <a:gd name="T3" fmla="*/ 11 h 839755"/>
                <a:gd name="T4" fmla="*/ 0 w 429209"/>
                <a:gd name="T5" fmla="*/ 11 h 839755"/>
                <a:gd name="T6" fmla="*/ 2 w 429209"/>
                <a:gd name="T7" fmla="*/ 3 h 839755"/>
                <a:gd name="T8" fmla="*/ 5 w 429209"/>
                <a:gd name="T9" fmla="*/ 3 h 839755"/>
                <a:gd name="T10" fmla="*/ 8 w 429209"/>
                <a:gd name="T11" fmla="*/ 0 h 839755"/>
                <a:gd name="T12" fmla="*/ 8 w 429209"/>
                <a:gd name="T13" fmla="*/ 5 h 839755"/>
                <a:gd name="T14" fmla="*/ 8 w 429209"/>
                <a:gd name="T15" fmla="*/ 8 h 839755"/>
                <a:gd name="T16" fmla="*/ 4 w 429209"/>
                <a:gd name="T17" fmla="*/ 13 h 839755"/>
                <a:gd name="T18" fmla="*/ 4 w 429209"/>
                <a:gd name="T19" fmla="*/ 17 h 839755"/>
                <a:gd name="T20" fmla="*/ 2 w 429209"/>
                <a:gd name="T21" fmla="*/ 16 h 839755"/>
                <a:gd name="T22" fmla="*/ 1 w 429209"/>
                <a:gd name="T23" fmla="*/ 16 h 8397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9209" h="839755">
                  <a:moveTo>
                    <a:pt x="53214" y="797282"/>
                  </a:moveTo>
                  <a:cubicBezTo>
                    <a:pt x="54137" y="718133"/>
                    <a:pt x="55061" y="638985"/>
                    <a:pt x="55984" y="559836"/>
                  </a:cubicBezTo>
                  <a:lnTo>
                    <a:pt x="0" y="522514"/>
                  </a:lnTo>
                  <a:lnTo>
                    <a:pt x="111968" y="130628"/>
                  </a:lnTo>
                  <a:lnTo>
                    <a:pt x="261258" y="130628"/>
                  </a:lnTo>
                  <a:lnTo>
                    <a:pt x="391886" y="0"/>
                  </a:lnTo>
                  <a:lnTo>
                    <a:pt x="410547" y="261257"/>
                  </a:lnTo>
                  <a:lnTo>
                    <a:pt x="429209" y="410547"/>
                  </a:lnTo>
                  <a:lnTo>
                    <a:pt x="223935" y="634481"/>
                  </a:lnTo>
                  <a:lnTo>
                    <a:pt x="223935" y="839755"/>
                  </a:lnTo>
                  <a:lnTo>
                    <a:pt x="111968" y="783771"/>
                  </a:lnTo>
                  <a:lnTo>
                    <a:pt x="53214" y="79728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5BE9B0C0-6ABC-4476-8B9D-7F13CD7DC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680" y="3323076"/>
              <a:ext cx="524876" cy="498529"/>
            </a:xfrm>
            <a:custGeom>
              <a:avLst/>
              <a:gdLst>
                <a:gd name="T0" fmla="*/ 466397904 w 10944"/>
                <a:gd name="T1" fmla="*/ 611944579 h 10652"/>
                <a:gd name="T2" fmla="*/ 517357383 w 10944"/>
                <a:gd name="T3" fmla="*/ 582817865 h 10652"/>
                <a:gd name="T4" fmla="*/ 462547877 w 10944"/>
                <a:gd name="T5" fmla="*/ 488039035 h 10652"/>
                <a:gd name="T6" fmla="*/ 473072204 w 10944"/>
                <a:gd name="T7" fmla="*/ 451330707 h 10652"/>
                <a:gd name="T8" fmla="*/ 492840160 w 10944"/>
                <a:gd name="T9" fmla="*/ 428221700 h 10652"/>
                <a:gd name="T10" fmla="*/ 543863776 w 10944"/>
                <a:gd name="T11" fmla="*/ 423588226 h 10652"/>
                <a:gd name="T12" fmla="*/ 607658881 w 10944"/>
                <a:gd name="T13" fmla="*/ 305580529 h 10652"/>
                <a:gd name="T14" fmla="*/ 642894364 w 10944"/>
                <a:gd name="T15" fmla="*/ 229636695 h 10652"/>
                <a:gd name="T16" fmla="*/ 664587393 w 10944"/>
                <a:gd name="T17" fmla="*/ 152068986 h 10652"/>
                <a:gd name="T18" fmla="*/ 623382877 w 10944"/>
                <a:gd name="T19" fmla="*/ 124868816 h 10652"/>
                <a:gd name="T20" fmla="*/ 628260338 w 10944"/>
                <a:gd name="T21" fmla="*/ 67939730 h 10652"/>
                <a:gd name="T22" fmla="*/ 699372476 w 10944"/>
                <a:gd name="T23" fmla="*/ 50969780 h 10652"/>
                <a:gd name="T24" fmla="*/ 686216285 w 10944"/>
                <a:gd name="T25" fmla="*/ 28103512 h 10652"/>
                <a:gd name="T26" fmla="*/ 656821561 w 10944"/>
                <a:gd name="T27" fmla="*/ 10771002 h 10652"/>
                <a:gd name="T28" fmla="*/ 619082409 w 10944"/>
                <a:gd name="T29" fmla="*/ 59930 h 10652"/>
                <a:gd name="T30" fmla="*/ 538858041 w 10944"/>
                <a:gd name="T31" fmla="*/ 14261453 h 10652"/>
                <a:gd name="T32" fmla="*/ 499836628 w 10944"/>
                <a:gd name="T33" fmla="*/ 15826966 h 10652"/>
                <a:gd name="T34" fmla="*/ 454782044 w 10944"/>
                <a:gd name="T35" fmla="*/ 34482211 h 10652"/>
                <a:gd name="T36" fmla="*/ 444961383 w 10944"/>
                <a:gd name="T37" fmla="*/ 97668646 h 10652"/>
                <a:gd name="T38" fmla="*/ 444961383 w 10944"/>
                <a:gd name="T39" fmla="*/ 124868816 h 10652"/>
                <a:gd name="T40" fmla="*/ 431162420 w 10944"/>
                <a:gd name="T41" fmla="*/ 138468137 h 10652"/>
                <a:gd name="T42" fmla="*/ 415566658 w 10944"/>
                <a:gd name="T43" fmla="*/ 185586397 h 10652"/>
                <a:gd name="T44" fmla="*/ 335085862 w 10944"/>
                <a:gd name="T45" fmla="*/ 220309818 h 10652"/>
                <a:gd name="T46" fmla="*/ 293945443 w 10944"/>
                <a:gd name="T47" fmla="*/ 247509987 h 10652"/>
                <a:gd name="T48" fmla="*/ 252678431 w 10944"/>
                <a:gd name="T49" fmla="*/ 301609187 h 10652"/>
                <a:gd name="T50" fmla="*/ 170399193 w 10944"/>
                <a:gd name="T51" fmla="*/ 315630998 h 10652"/>
                <a:gd name="T52" fmla="*/ 91072464 w 10944"/>
                <a:gd name="T53" fmla="*/ 376711138 h 10652"/>
                <a:gd name="T54" fmla="*/ 10846495 w 10944"/>
                <a:gd name="T55" fmla="*/ 372979477 h 10652"/>
                <a:gd name="T56" fmla="*/ 44990446 w 10944"/>
                <a:gd name="T57" fmla="*/ 421723141 h 10652"/>
                <a:gd name="T58" fmla="*/ 85423996 w 10944"/>
                <a:gd name="T59" fmla="*/ 440739456 h 10652"/>
                <a:gd name="T60" fmla="*/ 86515528 w 10944"/>
                <a:gd name="T61" fmla="*/ 460296554 h 10652"/>
                <a:gd name="T62" fmla="*/ 88055899 w 10944"/>
                <a:gd name="T63" fmla="*/ 479133079 h 10652"/>
                <a:gd name="T64" fmla="*/ 65014870 w 10944"/>
                <a:gd name="T65" fmla="*/ 489483159 h 10652"/>
                <a:gd name="T66" fmla="*/ 20665555 w 10944"/>
                <a:gd name="T67" fmla="*/ 524205012 h 10652"/>
                <a:gd name="T68" fmla="*/ 30035855 w 10944"/>
                <a:gd name="T69" fmla="*/ 552488275 h 10652"/>
                <a:gd name="T70" fmla="*/ 392783739 w 10944"/>
                <a:gd name="T71" fmla="*/ 641009795 h 10652"/>
                <a:gd name="T72" fmla="*/ 409535130 w 10944"/>
                <a:gd name="T73" fmla="*/ 632103879 h 10652"/>
                <a:gd name="T74" fmla="*/ 466397904 w 10944"/>
                <a:gd name="T75" fmla="*/ 611944579 h 106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944" h="10652">
                  <a:moveTo>
                    <a:pt x="7267" y="10169"/>
                  </a:moveTo>
                  <a:cubicBezTo>
                    <a:pt x="7552" y="10018"/>
                    <a:pt x="8071" y="10028"/>
                    <a:pt x="8061" y="9685"/>
                  </a:cubicBezTo>
                  <a:cubicBezTo>
                    <a:pt x="8051" y="9342"/>
                    <a:pt x="7322" y="8474"/>
                    <a:pt x="7207" y="8110"/>
                  </a:cubicBezTo>
                  <a:cubicBezTo>
                    <a:pt x="7092" y="7746"/>
                    <a:pt x="7292" y="7666"/>
                    <a:pt x="7371" y="7500"/>
                  </a:cubicBezTo>
                  <a:cubicBezTo>
                    <a:pt x="7450" y="7334"/>
                    <a:pt x="7495" y="7193"/>
                    <a:pt x="7679" y="7116"/>
                  </a:cubicBezTo>
                  <a:cubicBezTo>
                    <a:pt x="7863" y="7039"/>
                    <a:pt x="8176" y="7379"/>
                    <a:pt x="8474" y="7039"/>
                  </a:cubicBezTo>
                  <a:cubicBezTo>
                    <a:pt x="8772" y="6699"/>
                    <a:pt x="9211" y="5615"/>
                    <a:pt x="9468" y="5078"/>
                  </a:cubicBezTo>
                  <a:cubicBezTo>
                    <a:pt x="9725" y="4541"/>
                    <a:pt x="9869" y="4241"/>
                    <a:pt x="10017" y="3816"/>
                  </a:cubicBezTo>
                  <a:cubicBezTo>
                    <a:pt x="10165" y="3391"/>
                    <a:pt x="10406" y="2817"/>
                    <a:pt x="10355" y="2527"/>
                  </a:cubicBezTo>
                  <a:cubicBezTo>
                    <a:pt x="10304" y="2237"/>
                    <a:pt x="9687" y="2325"/>
                    <a:pt x="9713" y="2075"/>
                  </a:cubicBezTo>
                  <a:cubicBezTo>
                    <a:pt x="9740" y="1811"/>
                    <a:pt x="9649" y="1164"/>
                    <a:pt x="9789" y="1129"/>
                  </a:cubicBezTo>
                  <a:cubicBezTo>
                    <a:pt x="10290" y="1004"/>
                    <a:pt x="10747" y="957"/>
                    <a:pt x="10897" y="847"/>
                  </a:cubicBezTo>
                  <a:cubicBezTo>
                    <a:pt x="11047" y="737"/>
                    <a:pt x="10802" y="578"/>
                    <a:pt x="10692" y="467"/>
                  </a:cubicBezTo>
                  <a:cubicBezTo>
                    <a:pt x="10582" y="356"/>
                    <a:pt x="10409" y="257"/>
                    <a:pt x="10234" y="179"/>
                  </a:cubicBezTo>
                  <a:cubicBezTo>
                    <a:pt x="10060" y="102"/>
                    <a:pt x="9954" y="-9"/>
                    <a:pt x="9646" y="1"/>
                  </a:cubicBezTo>
                  <a:cubicBezTo>
                    <a:pt x="9341" y="11"/>
                    <a:pt x="8705" y="193"/>
                    <a:pt x="8396" y="237"/>
                  </a:cubicBezTo>
                  <a:cubicBezTo>
                    <a:pt x="8087" y="279"/>
                    <a:pt x="8007" y="208"/>
                    <a:pt x="7788" y="263"/>
                  </a:cubicBezTo>
                  <a:cubicBezTo>
                    <a:pt x="7570" y="320"/>
                    <a:pt x="7301" y="573"/>
                    <a:pt x="7086" y="573"/>
                  </a:cubicBezTo>
                  <a:cubicBezTo>
                    <a:pt x="7035" y="922"/>
                    <a:pt x="6959" y="1372"/>
                    <a:pt x="6933" y="1623"/>
                  </a:cubicBezTo>
                  <a:cubicBezTo>
                    <a:pt x="6907" y="1873"/>
                    <a:pt x="6933" y="1924"/>
                    <a:pt x="6933" y="2075"/>
                  </a:cubicBezTo>
                  <a:cubicBezTo>
                    <a:pt x="6861" y="2150"/>
                    <a:pt x="6794" y="2133"/>
                    <a:pt x="6718" y="2301"/>
                  </a:cubicBezTo>
                  <a:cubicBezTo>
                    <a:pt x="6642" y="2469"/>
                    <a:pt x="6556" y="2823"/>
                    <a:pt x="6475" y="3084"/>
                  </a:cubicBezTo>
                  <a:cubicBezTo>
                    <a:pt x="6475" y="3084"/>
                    <a:pt x="5537" y="3490"/>
                    <a:pt x="5221" y="3661"/>
                  </a:cubicBezTo>
                  <a:cubicBezTo>
                    <a:pt x="4905" y="3832"/>
                    <a:pt x="4793" y="3888"/>
                    <a:pt x="4580" y="4113"/>
                  </a:cubicBezTo>
                  <a:cubicBezTo>
                    <a:pt x="4366" y="4338"/>
                    <a:pt x="3937" y="5012"/>
                    <a:pt x="3937" y="5012"/>
                  </a:cubicBezTo>
                  <a:cubicBezTo>
                    <a:pt x="3937" y="5012"/>
                    <a:pt x="3074" y="5037"/>
                    <a:pt x="2655" y="5245"/>
                  </a:cubicBezTo>
                  <a:cubicBezTo>
                    <a:pt x="2236" y="5453"/>
                    <a:pt x="1833" y="6101"/>
                    <a:pt x="1419" y="6260"/>
                  </a:cubicBezTo>
                  <a:cubicBezTo>
                    <a:pt x="1005" y="6419"/>
                    <a:pt x="289" y="6073"/>
                    <a:pt x="169" y="6198"/>
                  </a:cubicBezTo>
                  <a:cubicBezTo>
                    <a:pt x="49" y="6323"/>
                    <a:pt x="507" y="6820"/>
                    <a:pt x="701" y="7008"/>
                  </a:cubicBezTo>
                  <a:cubicBezTo>
                    <a:pt x="895" y="7196"/>
                    <a:pt x="1223" y="7217"/>
                    <a:pt x="1331" y="7324"/>
                  </a:cubicBezTo>
                  <a:cubicBezTo>
                    <a:pt x="1439" y="7431"/>
                    <a:pt x="1341" y="7543"/>
                    <a:pt x="1348" y="7649"/>
                  </a:cubicBezTo>
                  <a:cubicBezTo>
                    <a:pt x="1355" y="7755"/>
                    <a:pt x="1428" y="7881"/>
                    <a:pt x="1372" y="7962"/>
                  </a:cubicBezTo>
                  <a:cubicBezTo>
                    <a:pt x="1316" y="8043"/>
                    <a:pt x="1188" y="8009"/>
                    <a:pt x="1013" y="8134"/>
                  </a:cubicBezTo>
                  <a:cubicBezTo>
                    <a:pt x="838" y="8259"/>
                    <a:pt x="295" y="8195"/>
                    <a:pt x="322" y="8711"/>
                  </a:cubicBezTo>
                  <a:cubicBezTo>
                    <a:pt x="331" y="8882"/>
                    <a:pt x="-498" y="8858"/>
                    <a:pt x="468" y="9181"/>
                  </a:cubicBezTo>
                  <a:cubicBezTo>
                    <a:pt x="1434" y="9504"/>
                    <a:pt x="5678" y="9982"/>
                    <a:pt x="6120" y="10652"/>
                  </a:cubicBezTo>
                  <a:lnTo>
                    <a:pt x="6381" y="10504"/>
                  </a:lnTo>
                  <a:lnTo>
                    <a:pt x="7267" y="1016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3073F8DC-AF30-4DA4-B090-396D5D49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545" y="3328762"/>
              <a:ext cx="874793" cy="1063404"/>
            </a:xfrm>
            <a:custGeom>
              <a:avLst/>
              <a:gdLst>
                <a:gd name="T0" fmla="*/ 639173 w 10736"/>
                <a:gd name="T1" fmla="*/ 413856 h 10000"/>
                <a:gd name="T2" fmla="*/ 649104 w 10736"/>
                <a:gd name="T3" fmla="*/ 463284 h 10000"/>
                <a:gd name="T4" fmla="*/ 730250 w 10736"/>
                <a:gd name="T5" fmla="*/ 360688 h 10000"/>
                <a:gd name="T6" fmla="*/ 720523 w 10736"/>
                <a:gd name="T7" fmla="*/ 301019 h 10000"/>
                <a:gd name="T8" fmla="*/ 683929 w 10736"/>
                <a:gd name="T9" fmla="*/ 248474 h 10000"/>
                <a:gd name="T10" fmla="*/ 617271 w 10736"/>
                <a:gd name="T11" fmla="*/ 226209 h 10000"/>
                <a:gd name="T12" fmla="*/ 598089 w 10736"/>
                <a:gd name="T13" fmla="*/ 287927 h 10000"/>
                <a:gd name="T14" fmla="*/ 573875 w 10736"/>
                <a:gd name="T15" fmla="*/ 308054 h 10000"/>
                <a:gd name="T16" fmla="*/ 561971 w 10736"/>
                <a:gd name="T17" fmla="*/ 280446 h 10000"/>
                <a:gd name="T18" fmla="*/ 493408 w 10736"/>
                <a:gd name="T19" fmla="*/ 280713 h 10000"/>
                <a:gd name="T20" fmla="*/ 463072 w 10736"/>
                <a:gd name="T21" fmla="*/ 308856 h 10000"/>
                <a:gd name="T22" fmla="*/ 417499 w 10736"/>
                <a:gd name="T23" fmla="*/ 299505 h 10000"/>
                <a:gd name="T24" fmla="*/ 288400 w 10736"/>
                <a:gd name="T25" fmla="*/ 243309 h 10000"/>
                <a:gd name="T26" fmla="*/ 273232 w 10736"/>
                <a:gd name="T27" fmla="*/ 168410 h 10000"/>
                <a:gd name="T28" fmla="*/ 273232 w 10736"/>
                <a:gd name="T29" fmla="*/ 102952 h 10000"/>
                <a:gd name="T30" fmla="*/ 287924 w 10736"/>
                <a:gd name="T31" fmla="*/ 53524 h 10000"/>
                <a:gd name="T32" fmla="*/ 242895 w 10736"/>
                <a:gd name="T33" fmla="*/ 0 h 10000"/>
                <a:gd name="T34" fmla="*/ 220109 w 10736"/>
                <a:gd name="T35" fmla="*/ 9351 h 10000"/>
                <a:gd name="T36" fmla="*/ 144200 w 10736"/>
                <a:gd name="T37" fmla="*/ 37405 h 10000"/>
                <a:gd name="T38" fmla="*/ 166986 w 10736"/>
                <a:gd name="T39" fmla="*/ 102952 h 10000"/>
                <a:gd name="T40" fmla="*/ 136650 w 10736"/>
                <a:gd name="T41" fmla="*/ 187202 h 10000"/>
                <a:gd name="T42" fmla="*/ 60741 w 10736"/>
                <a:gd name="T43" fmla="*/ 271362 h 10000"/>
                <a:gd name="T44" fmla="*/ 53123 w 10736"/>
                <a:gd name="T45" fmla="*/ 336909 h 10000"/>
                <a:gd name="T46" fmla="*/ 45573 w 10736"/>
                <a:gd name="T47" fmla="*/ 393016 h 10000"/>
                <a:gd name="T48" fmla="*/ 0 w 10736"/>
                <a:gd name="T49" fmla="*/ 411719 h 10000"/>
                <a:gd name="T50" fmla="*/ 53123 w 10736"/>
                <a:gd name="T51" fmla="*/ 495968 h 10000"/>
                <a:gd name="T52" fmla="*/ 113795 w 10736"/>
                <a:gd name="T53" fmla="*/ 636325 h 10000"/>
                <a:gd name="T54" fmla="*/ 174536 w 10736"/>
                <a:gd name="T55" fmla="*/ 796987 h 10000"/>
                <a:gd name="T56" fmla="*/ 220109 w 10736"/>
                <a:gd name="T57" fmla="*/ 890588 h 10000"/>
                <a:gd name="T58" fmla="*/ 273232 w 10736"/>
                <a:gd name="T59" fmla="*/ 815690 h 10000"/>
                <a:gd name="T60" fmla="*/ 288400 w 10736"/>
                <a:gd name="T61" fmla="*/ 712827 h 10000"/>
                <a:gd name="T62" fmla="*/ 349141 w 10736"/>
                <a:gd name="T63" fmla="*/ 598920 h 10000"/>
                <a:gd name="T64" fmla="*/ 451577 w 10736"/>
                <a:gd name="T65" fmla="*/ 523220 h 10000"/>
                <a:gd name="T66" fmla="*/ 548368 w 10736"/>
                <a:gd name="T67" fmla="*/ 472546 h 10000"/>
                <a:gd name="T68" fmla="*/ 541022 w 10736"/>
                <a:gd name="T69" fmla="*/ 391235 h 10000"/>
                <a:gd name="T70" fmla="*/ 572106 w 10736"/>
                <a:gd name="T71" fmla="*/ 376541 h 100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736" h="10000">
                  <a:moveTo>
                    <a:pt x="8784" y="4472"/>
                  </a:moveTo>
                  <a:cubicBezTo>
                    <a:pt x="8948" y="4542"/>
                    <a:pt x="9262" y="4499"/>
                    <a:pt x="9397" y="4647"/>
                  </a:cubicBezTo>
                  <a:cubicBezTo>
                    <a:pt x="9282" y="4891"/>
                    <a:pt x="9246" y="4846"/>
                    <a:pt x="9150" y="5059"/>
                  </a:cubicBezTo>
                  <a:cubicBezTo>
                    <a:pt x="9278" y="5100"/>
                    <a:pt x="9553" y="5244"/>
                    <a:pt x="9543" y="5202"/>
                  </a:cubicBezTo>
                  <a:cubicBezTo>
                    <a:pt x="9555" y="5140"/>
                    <a:pt x="9941" y="4675"/>
                    <a:pt x="9949" y="4570"/>
                  </a:cubicBezTo>
                  <a:cubicBezTo>
                    <a:pt x="10062" y="4506"/>
                    <a:pt x="10576" y="4087"/>
                    <a:pt x="10736" y="4050"/>
                  </a:cubicBezTo>
                  <a:lnTo>
                    <a:pt x="10429" y="3991"/>
                  </a:lnTo>
                  <a:cubicBezTo>
                    <a:pt x="10556" y="3858"/>
                    <a:pt x="10557" y="3689"/>
                    <a:pt x="10593" y="3380"/>
                  </a:cubicBezTo>
                  <a:cubicBezTo>
                    <a:pt x="10678" y="3109"/>
                    <a:pt x="10563" y="3146"/>
                    <a:pt x="10508" y="3001"/>
                  </a:cubicBezTo>
                  <a:cubicBezTo>
                    <a:pt x="10453" y="2856"/>
                    <a:pt x="10430" y="2809"/>
                    <a:pt x="10055" y="2790"/>
                  </a:cubicBezTo>
                  <a:cubicBezTo>
                    <a:pt x="9757" y="2713"/>
                    <a:pt x="9789" y="2667"/>
                    <a:pt x="9600" y="2544"/>
                  </a:cubicBezTo>
                  <a:lnTo>
                    <a:pt x="9075" y="2540"/>
                  </a:lnTo>
                  <a:cubicBezTo>
                    <a:pt x="8904" y="2631"/>
                    <a:pt x="8281" y="3056"/>
                    <a:pt x="8247" y="3163"/>
                  </a:cubicBezTo>
                  <a:cubicBezTo>
                    <a:pt x="8213" y="3270"/>
                    <a:pt x="8677" y="3148"/>
                    <a:pt x="8793" y="3233"/>
                  </a:cubicBezTo>
                  <a:cubicBezTo>
                    <a:pt x="8909" y="3318"/>
                    <a:pt x="8879" y="3366"/>
                    <a:pt x="8859" y="3438"/>
                  </a:cubicBezTo>
                  <a:lnTo>
                    <a:pt x="8437" y="3459"/>
                  </a:lnTo>
                  <a:cubicBezTo>
                    <a:pt x="8303" y="3436"/>
                    <a:pt x="8184" y="3409"/>
                    <a:pt x="8149" y="3340"/>
                  </a:cubicBezTo>
                  <a:lnTo>
                    <a:pt x="8262" y="3149"/>
                  </a:lnTo>
                  <a:lnTo>
                    <a:pt x="7715" y="3110"/>
                  </a:lnTo>
                  <a:lnTo>
                    <a:pt x="7254" y="3152"/>
                  </a:lnTo>
                  <a:lnTo>
                    <a:pt x="7031" y="3152"/>
                  </a:lnTo>
                  <a:lnTo>
                    <a:pt x="6808" y="3468"/>
                  </a:lnTo>
                  <a:lnTo>
                    <a:pt x="6584" y="3468"/>
                  </a:lnTo>
                  <a:lnTo>
                    <a:pt x="6138" y="3363"/>
                  </a:lnTo>
                  <a:lnTo>
                    <a:pt x="5357" y="3257"/>
                  </a:lnTo>
                  <a:lnTo>
                    <a:pt x="4240" y="2732"/>
                  </a:lnTo>
                  <a:lnTo>
                    <a:pt x="4575" y="2102"/>
                  </a:lnTo>
                  <a:lnTo>
                    <a:pt x="4017" y="1891"/>
                  </a:lnTo>
                  <a:lnTo>
                    <a:pt x="3794" y="1471"/>
                  </a:lnTo>
                  <a:lnTo>
                    <a:pt x="4017" y="1156"/>
                  </a:lnTo>
                  <a:cubicBezTo>
                    <a:pt x="3980" y="1051"/>
                    <a:pt x="4011" y="999"/>
                    <a:pt x="3974" y="894"/>
                  </a:cubicBezTo>
                  <a:lnTo>
                    <a:pt x="4233" y="601"/>
                  </a:lnTo>
                  <a:cubicBezTo>
                    <a:pt x="4235" y="401"/>
                    <a:pt x="4238" y="200"/>
                    <a:pt x="4240" y="0"/>
                  </a:cubicBezTo>
                  <a:lnTo>
                    <a:pt x="3571" y="0"/>
                  </a:lnTo>
                  <a:lnTo>
                    <a:pt x="3125" y="0"/>
                  </a:lnTo>
                  <a:lnTo>
                    <a:pt x="3236" y="105"/>
                  </a:lnTo>
                  <a:lnTo>
                    <a:pt x="3348" y="210"/>
                  </a:lnTo>
                  <a:lnTo>
                    <a:pt x="2120" y="420"/>
                  </a:lnTo>
                  <a:lnTo>
                    <a:pt x="2120" y="946"/>
                  </a:lnTo>
                  <a:lnTo>
                    <a:pt x="2455" y="1156"/>
                  </a:lnTo>
                  <a:cubicBezTo>
                    <a:pt x="2381" y="1331"/>
                    <a:pt x="2306" y="1506"/>
                    <a:pt x="2232" y="1681"/>
                  </a:cubicBezTo>
                  <a:lnTo>
                    <a:pt x="2009" y="2102"/>
                  </a:lnTo>
                  <a:lnTo>
                    <a:pt x="1339" y="3047"/>
                  </a:lnTo>
                  <a:lnTo>
                    <a:pt x="893" y="3047"/>
                  </a:lnTo>
                  <a:lnTo>
                    <a:pt x="557" y="3363"/>
                  </a:lnTo>
                  <a:lnTo>
                    <a:pt x="781" y="3783"/>
                  </a:lnTo>
                  <a:lnTo>
                    <a:pt x="1116" y="4203"/>
                  </a:lnTo>
                  <a:lnTo>
                    <a:pt x="670" y="4413"/>
                  </a:lnTo>
                  <a:lnTo>
                    <a:pt x="223" y="4518"/>
                  </a:lnTo>
                  <a:lnTo>
                    <a:pt x="0" y="4623"/>
                  </a:lnTo>
                  <a:lnTo>
                    <a:pt x="446" y="5149"/>
                  </a:lnTo>
                  <a:lnTo>
                    <a:pt x="781" y="5569"/>
                  </a:lnTo>
                  <a:lnTo>
                    <a:pt x="1450" y="5149"/>
                  </a:lnTo>
                  <a:cubicBezTo>
                    <a:pt x="1524" y="5814"/>
                    <a:pt x="1599" y="6480"/>
                    <a:pt x="1673" y="7145"/>
                  </a:cubicBezTo>
                  <a:lnTo>
                    <a:pt x="2009" y="8004"/>
                  </a:lnTo>
                  <a:lnTo>
                    <a:pt x="2566" y="8949"/>
                  </a:lnTo>
                  <a:lnTo>
                    <a:pt x="2901" y="9475"/>
                  </a:lnTo>
                  <a:lnTo>
                    <a:pt x="3236" y="10000"/>
                  </a:lnTo>
                  <a:lnTo>
                    <a:pt x="3571" y="9685"/>
                  </a:lnTo>
                  <a:lnTo>
                    <a:pt x="4017" y="9159"/>
                  </a:lnTo>
                  <a:lnTo>
                    <a:pt x="4128" y="8739"/>
                  </a:lnTo>
                  <a:cubicBezTo>
                    <a:pt x="4165" y="8494"/>
                    <a:pt x="4203" y="8249"/>
                    <a:pt x="4240" y="8004"/>
                  </a:cubicBezTo>
                  <a:cubicBezTo>
                    <a:pt x="4277" y="7788"/>
                    <a:pt x="4315" y="7572"/>
                    <a:pt x="4352" y="7356"/>
                  </a:cubicBezTo>
                  <a:lnTo>
                    <a:pt x="5133" y="6725"/>
                  </a:lnTo>
                  <a:lnTo>
                    <a:pt x="5915" y="6200"/>
                  </a:lnTo>
                  <a:lnTo>
                    <a:pt x="6639" y="5875"/>
                  </a:lnTo>
                  <a:cubicBezTo>
                    <a:pt x="6658" y="5668"/>
                    <a:pt x="7156" y="5557"/>
                    <a:pt x="7176" y="5350"/>
                  </a:cubicBezTo>
                  <a:cubicBezTo>
                    <a:pt x="7217" y="5258"/>
                    <a:pt x="8021" y="5398"/>
                    <a:pt x="8062" y="5306"/>
                  </a:cubicBezTo>
                  <a:cubicBezTo>
                    <a:pt x="7988" y="5026"/>
                    <a:pt x="7935" y="4864"/>
                    <a:pt x="7861" y="4584"/>
                  </a:cubicBezTo>
                  <a:cubicBezTo>
                    <a:pt x="7833" y="4487"/>
                    <a:pt x="7982" y="4490"/>
                    <a:pt x="7954" y="4393"/>
                  </a:cubicBezTo>
                  <a:cubicBezTo>
                    <a:pt x="7982" y="4385"/>
                    <a:pt x="8059" y="4243"/>
                    <a:pt x="8087" y="4235"/>
                  </a:cubicBezTo>
                  <a:cubicBezTo>
                    <a:pt x="8120" y="4206"/>
                    <a:pt x="8344" y="4234"/>
                    <a:pt x="8411" y="4228"/>
                  </a:cubicBezTo>
                  <a:cubicBezTo>
                    <a:pt x="8478" y="4222"/>
                    <a:pt x="8620" y="4402"/>
                    <a:pt x="8784" y="4472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59B9C9CE-81D2-4A7B-89C8-33B0A4AED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761" y="3290851"/>
              <a:ext cx="424084" cy="327931"/>
            </a:xfrm>
            <a:custGeom>
              <a:avLst/>
              <a:gdLst>
                <a:gd name="T0" fmla="*/ 383016421 w 10348"/>
                <a:gd name="T1" fmla="*/ 5109433 h 11017"/>
                <a:gd name="T2" fmla="*/ 344410605 w 10348"/>
                <a:gd name="T3" fmla="*/ 18263315 h 11017"/>
                <a:gd name="T4" fmla="*/ 318326544 w 10348"/>
                <a:gd name="T5" fmla="*/ 18263315 h 11017"/>
                <a:gd name="T6" fmla="*/ 309604944 w 10348"/>
                <a:gd name="T7" fmla="*/ 4565667 h 11017"/>
                <a:gd name="T8" fmla="*/ 300924329 w 10348"/>
                <a:gd name="T9" fmla="*/ 0 h 11017"/>
                <a:gd name="T10" fmla="*/ 274840302 w 10348"/>
                <a:gd name="T11" fmla="*/ 13697623 h 11017"/>
                <a:gd name="T12" fmla="*/ 257438053 w 10348"/>
                <a:gd name="T13" fmla="*/ 22844512 h 11017"/>
                <a:gd name="T14" fmla="*/ 224192536 w 10348"/>
                <a:gd name="T15" fmla="*/ 18014727 h 11017"/>
                <a:gd name="T16" fmla="*/ 205269999 w 10348"/>
                <a:gd name="T17" fmla="*/ 18263315 h 11017"/>
                <a:gd name="T18" fmla="*/ 179146185 w 10348"/>
                <a:gd name="T19" fmla="*/ 18263315 h 11017"/>
                <a:gd name="T20" fmla="*/ 144381509 w 10348"/>
                <a:gd name="T21" fmla="*/ 13697623 h 11017"/>
                <a:gd name="T22" fmla="*/ 135659909 w 10348"/>
                <a:gd name="T23" fmla="*/ 36542135 h 11017"/>
                <a:gd name="T24" fmla="*/ 92213455 w 10348"/>
                <a:gd name="T25" fmla="*/ 45674117 h 11017"/>
                <a:gd name="T26" fmla="*/ 74811206 w 10348"/>
                <a:gd name="T27" fmla="*/ 54805450 h 11017"/>
                <a:gd name="T28" fmla="*/ 48727179 w 10348"/>
                <a:gd name="T29" fmla="*/ 50239783 h 11017"/>
                <a:gd name="T30" fmla="*/ 22963843 w 10348"/>
                <a:gd name="T31" fmla="*/ 44198819 h 11017"/>
                <a:gd name="T32" fmla="*/ 14242243 w 10348"/>
                <a:gd name="T33" fmla="*/ 73084295 h 11017"/>
                <a:gd name="T34" fmla="*/ 13921553 w 10348"/>
                <a:gd name="T35" fmla="*/ 91348208 h 11017"/>
                <a:gd name="T36" fmla="*/ 0 w 10348"/>
                <a:gd name="T37" fmla="*/ 120109391 h 11017"/>
                <a:gd name="T38" fmla="*/ 32004936 w 10348"/>
                <a:gd name="T39" fmla="*/ 130716645 h 11017"/>
                <a:gd name="T40" fmla="*/ 31324965 w 10348"/>
                <a:gd name="T41" fmla="*/ 150734881 h 11017"/>
                <a:gd name="T42" fmla="*/ 18882750 w 10348"/>
                <a:gd name="T43" fmla="*/ 164945185 h 11017"/>
                <a:gd name="T44" fmla="*/ 54608301 w 10348"/>
                <a:gd name="T45" fmla="*/ 168998170 h 11017"/>
                <a:gd name="T46" fmla="*/ 72331206 w 10348"/>
                <a:gd name="T47" fmla="*/ 169169081 h 11017"/>
                <a:gd name="T48" fmla="*/ 120977614 w 10348"/>
                <a:gd name="T49" fmla="*/ 170520059 h 11017"/>
                <a:gd name="T50" fmla="*/ 191308660 w 10348"/>
                <a:gd name="T51" fmla="*/ 159354156 h 11017"/>
                <a:gd name="T52" fmla="*/ 202070207 w 10348"/>
                <a:gd name="T53" fmla="*/ 138543591 h 11017"/>
                <a:gd name="T54" fmla="*/ 235875171 w 10348"/>
                <a:gd name="T55" fmla="*/ 133480774 h 11017"/>
                <a:gd name="T56" fmla="*/ 289922862 w 10348"/>
                <a:gd name="T57" fmla="*/ 120792982 h 11017"/>
                <a:gd name="T58" fmla="*/ 291923023 w 10348"/>
                <a:gd name="T59" fmla="*/ 105045233 h 11017"/>
                <a:gd name="T60" fmla="*/ 303524887 w 10348"/>
                <a:gd name="T61" fmla="*/ 100992248 h 11017"/>
                <a:gd name="T62" fmla="*/ 318806417 w 10348"/>
                <a:gd name="T63" fmla="*/ 94391986 h 11017"/>
                <a:gd name="T64" fmla="*/ 344810870 w 10348"/>
                <a:gd name="T65" fmla="*/ 76640754 h 11017"/>
                <a:gd name="T66" fmla="*/ 349770869 w 10348"/>
                <a:gd name="T67" fmla="*/ 65971976 h 11017"/>
                <a:gd name="T68" fmla="*/ 366974149 w 10348"/>
                <a:gd name="T69" fmla="*/ 49742633 h 11017"/>
                <a:gd name="T70" fmla="*/ 353092383 w 10348"/>
                <a:gd name="T71" fmla="*/ 31976469 h 11017"/>
                <a:gd name="T72" fmla="*/ 413980873 w 10348"/>
                <a:gd name="T73" fmla="*/ 27410802 h 11017"/>
                <a:gd name="T74" fmla="*/ 396578659 w 10348"/>
                <a:gd name="T75" fmla="*/ 13697623 h 11017"/>
                <a:gd name="T76" fmla="*/ 383016421 w 10348"/>
                <a:gd name="T77" fmla="*/ 5109433 h 110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348" h="11017">
                  <a:moveTo>
                    <a:pt x="9574" y="329"/>
                  </a:moveTo>
                  <a:cubicBezTo>
                    <a:pt x="9252" y="611"/>
                    <a:pt x="8879" y="1035"/>
                    <a:pt x="8609" y="1176"/>
                  </a:cubicBezTo>
                  <a:cubicBezTo>
                    <a:pt x="8340" y="1317"/>
                    <a:pt x="8174" y="1176"/>
                    <a:pt x="7957" y="1176"/>
                  </a:cubicBezTo>
                  <a:cubicBezTo>
                    <a:pt x="7884" y="882"/>
                    <a:pt x="7812" y="588"/>
                    <a:pt x="7739" y="294"/>
                  </a:cubicBezTo>
                  <a:lnTo>
                    <a:pt x="7522" y="0"/>
                  </a:lnTo>
                  <a:lnTo>
                    <a:pt x="6870" y="882"/>
                  </a:lnTo>
                  <a:cubicBezTo>
                    <a:pt x="6725" y="1078"/>
                    <a:pt x="6646" y="1425"/>
                    <a:pt x="6435" y="1471"/>
                  </a:cubicBezTo>
                  <a:cubicBezTo>
                    <a:pt x="6224" y="1517"/>
                    <a:pt x="5881" y="1264"/>
                    <a:pt x="5604" y="1160"/>
                  </a:cubicBezTo>
                  <a:cubicBezTo>
                    <a:pt x="5446" y="1165"/>
                    <a:pt x="5319" y="1173"/>
                    <a:pt x="5131" y="1176"/>
                  </a:cubicBezTo>
                  <a:cubicBezTo>
                    <a:pt x="4943" y="1179"/>
                    <a:pt x="4696" y="1176"/>
                    <a:pt x="4478" y="1176"/>
                  </a:cubicBezTo>
                  <a:lnTo>
                    <a:pt x="3609" y="882"/>
                  </a:lnTo>
                  <a:cubicBezTo>
                    <a:pt x="3536" y="1372"/>
                    <a:pt x="3464" y="1863"/>
                    <a:pt x="3391" y="2353"/>
                  </a:cubicBezTo>
                  <a:lnTo>
                    <a:pt x="2305" y="2941"/>
                  </a:lnTo>
                  <a:lnTo>
                    <a:pt x="1870" y="3529"/>
                  </a:lnTo>
                  <a:lnTo>
                    <a:pt x="1218" y="3235"/>
                  </a:lnTo>
                  <a:lnTo>
                    <a:pt x="574" y="2846"/>
                  </a:lnTo>
                  <a:cubicBezTo>
                    <a:pt x="501" y="3434"/>
                    <a:pt x="429" y="4118"/>
                    <a:pt x="356" y="4706"/>
                  </a:cubicBezTo>
                  <a:cubicBezTo>
                    <a:pt x="284" y="5098"/>
                    <a:pt x="420" y="5490"/>
                    <a:pt x="348" y="5882"/>
                  </a:cubicBezTo>
                  <a:cubicBezTo>
                    <a:pt x="278" y="6404"/>
                    <a:pt x="70" y="7212"/>
                    <a:pt x="0" y="7734"/>
                  </a:cubicBezTo>
                  <a:cubicBezTo>
                    <a:pt x="290" y="7930"/>
                    <a:pt x="510" y="8221"/>
                    <a:pt x="800" y="8417"/>
                  </a:cubicBezTo>
                  <a:cubicBezTo>
                    <a:pt x="365" y="10182"/>
                    <a:pt x="838" y="9339"/>
                    <a:pt x="783" y="9706"/>
                  </a:cubicBezTo>
                  <a:cubicBezTo>
                    <a:pt x="728" y="10073"/>
                    <a:pt x="375" y="10425"/>
                    <a:pt x="472" y="10621"/>
                  </a:cubicBezTo>
                  <a:cubicBezTo>
                    <a:pt x="569" y="10817"/>
                    <a:pt x="1142" y="10837"/>
                    <a:pt x="1365" y="10882"/>
                  </a:cubicBezTo>
                  <a:cubicBezTo>
                    <a:pt x="1588" y="10927"/>
                    <a:pt x="1663" y="10844"/>
                    <a:pt x="1808" y="10893"/>
                  </a:cubicBezTo>
                  <a:cubicBezTo>
                    <a:pt x="1953" y="10942"/>
                    <a:pt x="2528" y="11085"/>
                    <a:pt x="3024" y="10980"/>
                  </a:cubicBezTo>
                  <a:cubicBezTo>
                    <a:pt x="3520" y="10875"/>
                    <a:pt x="4444" y="10604"/>
                    <a:pt x="4782" y="10261"/>
                  </a:cubicBezTo>
                  <a:cubicBezTo>
                    <a:pt x="5120" y="9918"/>
                    <a:pt x="4865" y="9199"/>
                    <a:pt x="5051" y="8921"/>
                  </a:cubicBezTo>
                  <a:cubicBezTo>
                    <a:pt x="5237" y="8643"/>
                    <a:pt x="5530" y="8785"/>
                    <a:pt x="5896" y="8595"/>
                  </a:cubicBezTo>
                  <a:cubicBezTo>
                    <a:pt x="6262" y="8405"/>
                    <a:pt x="7014" y="8083"/>
                    <a:pt x="7247" y="7778"/>
                  </a:cubicBezTo>
                  <a:cubicBezTo>
                    <a:pt x="7481" y="7473"/>
                    <a:pt x="7240" y="6977"/>
                    <a:pt x="7297" y="6764"/>
                  </a:cubicBezTo>
                  <a:cubicBezTo>
                    <a:pt x="7354" y="6552"/>
                    <a:pt x="7475" y="6617"/>
                    <a:pt x="7587" y="6503"/>
                  </a:cubicBezTo>
                  <a:cubicBezTo>
                    <a:pt x="7699" y="6389"/>
                    <a:pt x="7797" y="6339"/>
                    <a:pt x="7969" y="6078"/>
                  </a:cubicBezTo>
                  <a:cubicBezTo>
                    <a:pt x="8141" y="5817"/>
                    <a:pt x="8490" y="5240"/>
                    <a:pt x="8619" y="4935"/>
                  </a:cubicBezTo>
                  <a:cubicBezTo>
                    <a:pt x="8748" y="4630"/>
                    <a:pt x="8651" y="4537"/>
                    <a:pt x="8743" y="4248"/>
                  </a:cubicBezTo>
                  <a:cubicBezTo>
                    <a:pt x="8835" y="3959"/>
                    <a:pt x="9159" y="3568"/>
                    <a:pt x="9173" y="3203"/>
                  </a:cubicBezTo>
                  <a:cubicBezTo>
                    <a:pt x="9187" y="2838"/>
                    <a:pt x="8630" y="2299"/>
                    <a:pt x="8826" y="2059"/>
                  </a:cubicBezTo>
                  <a:cubicBezTo>
                    <a:pt x="9022" y="1819"/>
                    <a:pt x="9841" y="1863"/>
                    <a:pt x="10348" y="1765"/>
                  </a:cubicBezTo>
                  <a:lnTo>
                    <a:pt x="9913" y="882"/>
                  </a:lnTo>
                  <a:lnTo>
                    <a:pt x="9574" y="32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A86B7311-55A3-4798-8B7C-14639DD75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4524" y="3779903"/>
              <a:ext cx="135023" cy="164913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35A3E2E4-7249-43B0-AE9B-612FADBB2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561" y="3561915"/>
              <a:ext cx="256732" cy="144062"/>
            </a:xfrm>
            <a:custGeom>
              <a:avLst/>
              <a:gdLst>
                <a:gd name="T0" fmla="*/ 2147483647 w 10000"/>
                <a:gd name="T1" fmla="*/ 243402179 h 11631"/>
                <a:gd name="T2" fmla="*/ 2147483647 w 10000"/>
                <a:gd name="T3" fmla="*/ 201909865 h 11631"/>
                <a:gd name="T4" fmla="*/ 1716206681 w 10000"/>
                <a:gd name="T5" fmla="*/ 52554460 h 11631"/>
                <a:gd name="T6" fmla="*/ 729640913 w 10000"/>
                <a:gd name="T7" fmla="*/ 0 h 11631"/>
                <a:gd name="T8" fmla="*/ 0 w 10000"/>
                <a:gd name="T9" fmla="*/ 216853640 h 11631"/>
                <a:gd name="T10" fmla="*/ 2147483647 w 10000"/>
                <a:gd name="T11" fmla="*/ 419168950 h 11631"/>
                <a:gd name="T12" fmla="*/ 2147483647 w 10000"/>
                <a:gd name="T13" fmla="*/ 463190339 h 11631"/>
                <a:gd name="T14" fmla="*/ 2147483647 w 10000"/>
                <a:gd name="T15" fmla="*/ 525135769 h 11631"/>
                <a:gd name="T16" fmla="*/ 2147483647 w 10000"/>
                <a:gd name="T17" fmla="*/ 393253317 h 11631"/>
                <a:gd name="T18" fmla="*/ 2147483647 w 10000"/>
                <a:gd name="T19" fmla="*/ 366976575 h 11631"/>
                <a:gd name="T20" fmla="*/ 2147483647 w 10000"/>
                <a:gd name="T21" fmla="*/ 305167054 h 11631"/>
                <a:gd name="T22" fmla="*/ 2147483647 w 10000"/>
                <a:gd name="T23" fmla="*/ 298981436 h 11631"/>
                <a:gd name="T24" fmla="*/ 2147483647 w 10000"/>
                <a:gd name="T25" fmla="*/ 243402179 h 116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0" h="11631">
                  <a:moveTo>
                    <a:pt x="7686" y="5391"/>
                  </a:moveTo>
                  <a:lnTo>
                    <a:pt x="5498" y="4472"/>
                  </a:lnTo>
                  <a:lnTo>
                    <a:pt x="2084" y="1164"/>
                  </a:lnTo>
                  <a:lnTo>
                    <a:pt x="886" y="0"/>
                  </a:lnTo>
                  <a:lnTo>
                    <a:pt x="0" y="4803"/>
                  </a:lnTo>
                  <a:lnTo>
                    <a:pt x="3459" y="9284"/>
                  </a:lnTo>
                  <a:lnTo>
                    <a:pt x="5903" y="10259"/>
                  </a:lnTo>
                  <a:lnTo>
                    <a:pt x="8016" y="11631"/>
                  </a:lnTo>
                  <a:lnTo>
                    <a:pt x="8676" y="8710"/>
                  </a:lnTo>
                  <a:lnTo>
                    <a:pt x="10000" y="8128"/>
                  </a:lnTo>
                  <a:lnTo>
                    <a:pt x="8915" y="6759"/>
                  </a:lnTo>
                  <a:lnTo>
                    <a:pt x="8310" y="6622"/>
                  </a:lnTo>
                  <a:cubicBezTo>
                    <a:pt x="8207" y="6039"/>
                    <a:pt x="7790" y="5973"/>
                    <a:pt x="7686" y="5391"/>
                  </a:cubicBez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06DC8E60-C60D-48DF-80C6-0AB0DE79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038" y="3724932"/>
              <a:ext cx="323293" cy="583829"/>
            </a:xfrm>
            <a:custGeom>
              <a:avLst/>
              <a:gdLst>
                <a:gd name="T0" fmla="*/ 61661990 w 12864"/>
                <a:gd name="T1" fmla="*/ 0 h 10000"/>
                <a:gd name="T2" fmla="*/ 48236946 w 12864"/>
                <a:gd name="T3" fmla="*/ 73483611 h 10000"/>
                <a:gd name="T4" fmla="*/ 41690569 w 12864"/>
                <a:gd name="T5" fmla="*/ 93173579 h 10000"/>
                <a:gd name="T6" fmla="*/ 39619366 w 12864"/>
                <a:gd name="T7" fmla="*/ 70552551 h 10000"/>
                <a:gd name="T8" fmla="*/ 17105342 w 12864"/>
                <a:gd name="T9" fmla="*/ 177087862 h 10000"/>
                <a:gd name="T10" fmla="*/ 3337878 w 12864"/>
                <a:gd name="T11" fmla="*/ 316435825 h 10000"/>
                <a:gd name="T12" fmla="*/ 0 w 12864"/>
                <a:gd name="T13" fmla="*/ 413360432 h 10000"/>
                <a:gd name="T14" fmla="*/ 22800976 w 12864"/>
                <a:gd name="T15" fmla="*/ 632988803 h 10000"/>
                <a:gd name="T16" fmla="*/ 17678386 w 12864"/>
                <a:gd name="T17" fmla="*/ 751946328 h 10000"/>
                <a:gd name="T18" fmla="*/ 43928156 w 12864"/>
                <a:gd name="T19" fmla="*/ 774916368 h 10000"/>
                <a:gd name="T20" fmla="*/ 58990009 w 12864"/>
                <a:gd name="T21" fmla="*/ 770933430 h 10000"/>
                <a:gd name="T22" fmla="*/ 50603933 w 12864"/>
                <a:gd name="T23" fmla="*/ 678697022 h 10000"/>
                <a:gd name="T24" fmla="*/ 56142434 w 12864"/>
                <a:gd name="T25" fmla="*/ 703778055 h 10000"/>
                <a:gd name="T26" fmla="*/ 61791830 w 12864"/>
                <a:gd name="T27" fmla="*/ 838323062 h 10000"/>
                <a:gd name="T28" fmla="*/ 68310032 w 12864"/>
                <a:gd name="T29" fmla="*/ 939347759 h 10000"/>
                <a:gd name="T30" fmla="*/ 69863240 w 12864"/>
                <a:gd name="T31" fmla="*/ 1171986453 h 10000"/>
                <a:gd name="T32" fmla="*/ 83279473 w 12864"/>
                <a:gd name="T33" fmla="*/ 1041192475 h 10000"/>
                <a:gd name="T34" fmla="*/ 77463712 w 12864"/>
                <a:gd name="T35" fmla="*/ 812773420 h 10000"/>
                <a:gd name="T36" fmla="*/ 67986556 w 12864"/>
                <a:gd name="T37" fmla="*/ 747843842 h 10000"/>
                <a:gd name="T38" fmla="*/ 72720508 w 12864"/>
                <a:gd name="T39" fmla="*/ 695924540 h 10000"/>
                <a:gd name="T40" fmla="*/ 71925212 w 12864"/>
                <a:gd name="T41" fmla="*/ 652795923 h 10000"/>
                <a:gd name="T42" fmla="*/ 59295024 w 12864"/>
                <a:gd name="T43" fmla="*/ 561967642 h 10000"/>
                <a:gd name="T44" fmla="*/ 65610338 w 12864"/>
                <a:gd name="T45" fmla="*/ 492820822 h 10000"/>
                <a:gd name="T46" fmla="*/ 73191887 w 12864"/>
                <a:gd name="T47" fmla="*/ 491766548 h 10000"/>
                <a:gd name="T48" fmla="*/ 89548570 w 12864"/>
                <a:gd name="T49" fmla="*/ 447815517 h 10000"/>
                <a:gd name="T50" fmla="*/ 95484498 w 12864"/>
                <a:gd name="T51" fmla="*/ 410195117 h 10000"/>
                <a:gd name="T52" fmla="*/ 102770284 w 12864"/>
                <a:gd name="T53" fmla="*/ 351830476 h 10000"/>
                <a:gd name="T54" fmla="*/ 118941700 w 12864"/>
                <a:gd name="T55" fmla="*/ 341165449 h 10000"/>
                <a:gd name="T56" fmla="*/ 113393948 w 12864"/>
                <a:gd name="T57" fmla="*/ 240492209 h 10000"/>
                <a:gd name="T58" fmla="*/ 102187569 w 12864"/>
                <a:gd name="T59" fmla="*/ 202403199 h 10000"/>
                <a:gd name="T60" fmla="*/ 87921012 w 12864"/>
                <a:gd name="T61" fmla="*/ 190447247 h 10000"/>
                <a:gd name="T62" fmla="*/ 71915960 w 12864"/>
                <a:gd name="T63" fmla="*/ 200526512 h 10000"/>
                <a:gd name="T64" fmla="*/ 68698230 w 12864"/>
                <a:gd name="T65" fmla="*/ 206620442 h 10000"/>
                <a:gd name="T66" fmla="*/ 65610338 w 12864"/>
                <a:gd name="T67" fmla="*/ 181658958 h 10000"/>
                <a:gd name="T68" fmla="*/ 72720508 w 12864"/>
                <a:gd name="T69" fmla="*/ 146967173 h 10000"/>
                <a:gd name="T70" fmla="*/ 72720508 w 12864"/>
                <a:gd name="T71" fmla="*/ 56256044 h 10000"/>
                <a:gd name="T72" fmla="*/ 61661990 w 12864"/>
                <a:gd name="T73" fmla="*/ 0 h 10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864" h="10000">
                  <a:moveTo>
                    <a:pt x="6669" y="0"/>
                  </a:moveTo>
                  <a:lnTo>
                    <a:pt x="5217" y="627"/>
                  </a:lnTo>
                  <a:lnTo>
                    <a:pt x="4509" y="795"/>
                  </a:lnTo>
                  <a:lnTo>
                    <a:pt x="4285" y="602"/>
                  </a:lnTo>
                  <a:lnTo>
                    <a:pt x="1850" y="1511"/>
                  </a:lnTo>
                  <a:lnTo>
                    <a:pt x="361" y="2700"/>
                  </a:lnTo>
                  <a:lnTo>
                    <a:pt x="0" y="3527"/>
                  </a:lnTo>
                  <a:lnTo>
                    <a:pt x="2466" y="5401"/>
                  </a:lnTo>
                  <a:lnTo>
                    <a:pt x="1912" y="6416"/>
                  </a:lnTo>
                  <a:cubicBezTo>
                    <a:pt x="2658" y="6304"/>
                    <a:pt x="4006" y="6725"/>
                    <a:pt x="4751" y="6612"/>
                  </a:cubicBezTo>
                  <a:lnTo>
                    <a:pt x="6380" y="6578"/>
                  </a:lnTo>
                  <a:lnTo>
                    <a:pt x="5473" y="5791"/>
                  </a:lnTo>
                  <a:lnTo>
                    <a:pt x="6072" y="6005"/>
                  </a:lnTo>
                  <a:lnTo>
                    <a:pt x="6683" y="7153"/>
                  </a:lnTo>
                  <a:lnTo>
                    <a:pt x="7388" y="8015"/>
                  </a:lnTo>
                  <a:cubicBezTo>
                    <a:pt x="7359" y="8285"/>
                    <a:pt x="7584" y="9729"/>
                    <a:pt x="7556" y="10000"/>
                  </a:cubicBezTo>
                  <a:lnTo>
                    <a:pt x="9007" y="8884"/>
                  </a:lnTo>
                  <a:lnTo>
                    <a:pt x="8378" y="6935"/>
                  </a:lnTo>
                  <a:lnTo>
                    <a:pt x="7353" y="6381"/>
                  </a:lnTo>
                  <a:lnTo>
                    <a:pt x="7865" y="5938"/>
                  </a:lnTo>
                  <a:cubicBezTo>
                    <a:pt x="7836" y="5815"/>
                    <a:pt x="7808" y="5693"/>
                    <a:pt x="7779" y="5570"/>
                  </a:cubicBezTo>
                  <a:lnTo>
                    <a:pt x="6413" y="4795"/>
                  </a:lnTo>
                  <a:lnTo>
                    <a:pt x="7096" y="4205"/>
                  </a:lnTo>
                  <a:lnTo>
                    <a:pt x="7916" y="4196"/>
                  </a:lnTo>
                  <a:lnTo>
                    <a:pt x="9685" y="3821"/>
                  </a:lnTo>
                  <a:cubicBezTo>
                    <a:pt x="9793" y="3687"/>
                    <a:pt x="10219" y="3634"/>
                    <a:pt x="10327" y="3500"/>
                  </a:cubicBezTo>
                  <a:lnTo>
                    <a:pt x="11115" y="3002"/>
                  </a:lnTo>
                  <a:cubicBezTo>
                    <a:pt x="11093" y="2923"/>
                    <a:pt x="12886" y="2990"/>
                    <a:pt x="12864" y="2911"/>
                  </a:cubicBezTo>
                  <a:lnTo>
                    <a:pt x="12264" y="2052"/>
                  </a:lnTo>
                  <a:cubicBezTo>
                    <a:pt x="12238" y="1992"/>
                    <a:pt x="11078" y="1787"/>
                    <a:pt x="11052" y="1727"/>
                  </a:cubicBezTo>
                  <a:cubicBezTo>
                    <a:pt x="11067" y="1385"/>
                    <a:pt x="9494" y="1967"/>
                    <a:pt x="9509" y="1625"/>
                  </a:cubicBezTo>
                  <a:lnTo>
                    <a:pt x="7778" y="1711"/>
                  </a:lnTo>
                  <a:lnTo>
                    <a:pt x="7430" y="1763"/>
                  </a:lnTo>
                  <a:lnTo>
                    <a:pt x="7096" y="1550"/>
                  </a:lnTo>
                  <a:lnTo>
                    <a:pt x="7865" y="1254"/>
                  </a:lnTo>
                  <a:lnTo>
                    <a:pt x="7865" y="480"/>
                  </a:lnTo>
                  <a:lnTo>
                    <a:pt x="6669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84BA71B6-5725-433F-8E12-D9C90EBE6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016" y="3645319"/>
              <a:ext cx="106497" cy="58761"/>
            </a:xfrm>
            <a:custGeom>
              <a:avLst/>
              <a:gdLst>
                <a:gd name="T0" fmla="*/ 0 w 348468"/>
                <a:gd name="T1" fmla="*/ 2314 h 191264"/>
                <a:gd name="T2" fmla="*/ 1695 w 348468"/>
                <a:gd name="T3" fmla="*/ 3248 h 191264"/>
                <a:gd name="T4" fmla="*/ 2694 w 348468"/>
                <a:gd name="T5" fmla="*/ 2759 h 191264"/>
                <a:gd name="T6" fmla="*/ 3607 w 348468"/>
                <a:gd name="T7" fmla="*/ 3204 h 191264"/>
                <a:gd name="T8" fmla="*/ 5389 w 348468"/>
                <a:gd name="T9" fmla="*/ 2848 h 191264"/>
                <a:gd name="T10" fmla="*/ 5780 w 348468"/>
                <a:gd name="T11" fmla="*/ 1780 h 191264"/>
                <a:gd name="T12" fmla="*/ 4215 w 348468"/>
                <a:gd name="T13" fmla="*/ 89 h 191264"/>
                <a:gd name="T14" fmla="*/ 2781 w 348468"/>
                <a:gd name="T15" fmla="*/ 356 h 191264"/>
                <a:gd name="T16" fmla="*/ 1912 w 348468"/>
                <a:gd name="T17" fmla="*/ 0 h 191264"/>
                <a:gd name="T18" fmla="*/ 478 w 348468"/>
                <a:gd name="T19" fmla="*/ 1246 h 191264"/>
                <a:gd name="T20" fmla="*/ 0 w 348468"/>
                <a:gd name="T21" fmla="*/ 2314 h 191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8468" h="191264">
                  <a:moveTo>
                    <a:pt x="0" y="136243"/>
                  </a:moveTo>
                  <a:lnTo>
                    <a:pt x="102182" y="191264"/>
                  </a:lnTo>
                  <a:lnTo>
                    <a:pt x="162443" y="162443"/>
                  </a:lnTo>
                  <a:lnTo>
                    <a:pt x="217465" y="188644"/>
                  </a:lnTo>
                  <a:lnTo>
                    <a:pt x="324887" y="167683"/>
                  </a:lnTo>
                  <a:lnTo>
                    <a:pt x="348468" y="104802"/>
                  </a:lnTo>
                  <a:lnTo>
                    <a:pt x="254145" y="5240"/>
                  </a:lnTo>
                  <a:lnTo>
                    <a:pt x="167684" y="20960"/>
                  </a:lnTo>
                  <a:lnTo>
                    <a:pt x="115282" y="0"/>
                  </a:lnTo>
                  <a:lnTo>
                    <a:pt x="28821" y="73361"/>
                  </a:lnTo>
                  <a:lnTo>
                    <a:pt x="0" y="13624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40304DBF-7695-4D30-B3C2-A3C0DA59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1985" y="4413016"/>
              <a:ext cx="154039" cy="176287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D094B7FD-FF89-4FD7-A5BA-B62EC7002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823" y="3867098"/>
              <a:ext cx="239617" cy="468201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F326B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875697BB-C7D8-45B2-8FD6-C1F53CB4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9784" y="3944816"/>
              <a:ext cx="266241" cy="477679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2F326B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6DFA67AF-CC4A-4807-A857-24D0B4155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655" y="3897427"/>
              <a:ext cx="252930" cy="274855"/>
            </a:xfrm>
            <a:custGeom>
              <a:avLst/>
              <a:gdLst>
                <a:gd name="T0" fmla="*/ 1557099446 w 10000"/>
                <a:gd name="T1" fmla="*/ 2147483647 h 10000"/>
                <a:gd name="T2" fmla="*/ 1795553424 w 10000"/>
                <a:gd name="T3" fmla="*/ 2147483647 h 10000"/>
                <a:gd name="T4" fmla="*/ 1795553424 w 10000"/>
                <a:gd name="T5" fmla="*/ 2019481425 h 10000"/>
                <a:gd name="T6" fmla="*/ 1561415592 w 10000"/>
                <a:gd name="T7" fmla="*/ 1716105542 h 10000"/>
                <a:gd name="T8" fmla="*/ 1249166454 w 10000"/>
                <a:gd name="T9" fmla="*/ 1211740132 h 10000"/>
                <a:gd name="T10" fmla="*/ 1014850316 w 10000"/>
                <a:gd name="T11" fmla="*/ 806974560 h 10000"/>
                <a:gd name="T12" fmla="*/ 1092952268 w 10000"/>
                <a:gd name="T13" fmla="*/ 605742369 h 10000"/>
                <a:gd name="T14" fmla="*/ 1014850316 w 10000"/>
                <a:gd name="T15" fmla="*/ 403998332 h 10000"/>
                <a:gd name="T16" fmla="*/ 780703130 w 10000"/>
                <a:gd name="T17" fmla="*/ 302621350 h 10000"/>
                <a:gd name="T18" fmla="*/ 624489387 w 10000"/>
                <a:gd name="T19" fmla="*/ 0 h 10000"/>
                <a:gd name="T20" fmla="*/ 546386970 w 10000"/>
                <a:gd name="T21" fmla="*/ 0 h 10000"/>
                <a:gd name="T22" fmla="*/ 156213743 w 10000"/>
                <a:gd name="T23" fmla="*/ 100622449 h 10000"/>
                <a:gd name="T24" fmla="*/ 0 w 10000"/>
                <a:gd name="T25" fmla="*/ 403998332 h 10000"/>
                <a:gd name="T26" fmla="*/ 78102417 w 10000"/>
                <a:gd name="T27" fmla="*/ 605742369 h 10000"/>
                <a:gd name="T28" fmla="*/ 156213743 w 10000"/>
                <a:gd name="T29" fmla="*/ 1211740132 h 10000"/>
                <a:gd name="T30" fmla="*/ 702600713 w 10000"/>
                <a:gd name="T31" fmla="*/ 1211740132 h 10000"/>
                <a:gd name="T32" fmla="*/ 936738546 w 10000"/>
                <a:gd name="T33" fmla="*/ 1312362604 h 10000"/>
                <a:gd name="T34" fmla="*/ 1327090100 w 10000"/>
                <a:gd name="T35" fmla="*/ 2120103874 h 10000"/>
                <a:gd name="T36" fmla="*/ 1249166454 w 10000"/>
                <a:gd name="T37" fmla="*/ 2147483647 h 10000"/>
                <a:gd name="T38" fmla="*/ 1557099446 w 10000"/>
                <a:gd name="T39" fmla="*/ 2147483647 h 100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00" h="10000">
                  <a:moveTo>
                    <a:pt x="8672" y="9830"/>
                  </a:moveTo>
                  <a:lnTo>
                    <a:pt x="10000" y="10000"/>
                  </a:lnTo>
                  <a:lnTo>
                    <a:pt x="10000" y="7948"/>
                  </a:lnTo>
                  <a:lnTo>
                    <a:pt x="8696" y="6754"/>
                  </a:lnTo>
                  <a:lnTo>
                    <a:pt x="6957" y="4769"/>
                  </a:lnTo>
                  <a:lnTo>
                    <a:pt x="5652" y="3176"/>
                  </a:lnTo>
                  <a:lnTo>
                    <a:pt x="6087" y="2384"/>
                  </a:lnTo>
                  <a:lnTo>
                    <a:pt x="5652" y="1590"/>
                  </a:lnTo>
                  <a:lnTo>
                    <a:pt x="4348" y="1191"/>
                  </a:lnTo>
                  <a:lnTo>
                    <a:pt x="3478" y="0"/>
                  </a:lnTo>
                  <a:lnTo>
                    <a:pt x="3043" y="0"/>
                  </a:lnTo>
                  <a:lnTo>
                    <a:pt x="870" y="396"/>
                  </a:lnTo>
                  <a:lnTo>
                    <a:pt x="0" y="1590"/>
                  </a:lnTo>
                  <a:lnTo>
                    <a:pt x="435" y="2384"/>
                  </a:lnTo>
                  <a:lnTo>
                    <a:pt x="870" y="4769"/>
                  </a:lnTo>
                  <a:lnTo>
                    <a:pt x="3913" y="4769"/>
                  </a:lnTo>
                  <a:lnTo>
                    <a:pt x="5217" y="5165"/>
                  </a:lnTo>
                  <a:lnTo>
                    <a:pt x="7391" y="8344"/>
                  </a:lnTo>
                  <a:lnTo>
                    <a:pt x="6957" y="9602"/>
                  </a:lnTo>
                  <a:lnTo>
                    <a:pt x="8672" y="983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69EF3EE7-B3C7-4FFF-A69D-4B7C8AD5C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724" y="4153327"/>
              <a:ext cx="176861" cy="140271"/>
            </a:xfrm>
            <a:custGeom>
              <a:avLst/>
              <a:gdLst>
                <a:gd name="T0" fmla="*/ 348872861 w 10000"/>
                <a:gd name="T1" fmla="*/ 27209600 h 6448"/>
                <a:gd name="T2" fmla="*/ 315095383 w 10000"/>
                <a:gd name="T3" fmla="*/ 15074732 h 6448"/>
                <a:gd name="T4" fmla="*/ 240533365 w 10000"/>
                <a:gd name="T5" fmla="*/ 0 h 6448"/>
                <a:gd name="T6" fmla="*/ 80162754 w 10000"/>
                <a:gd name="T7" fmla="*/ 50172884 h 6448"/>
                <a:gd name="T8" fmla="*/ 0 w 10000"/>
                <a:gd name="T9" fmla="*/ 150615594 h 6448"/>
                <a:gd name="T10" fmla="*/ 0 w 10000"/>
                <a:gd name="T11" fmla="*/ 351307147 h 6448"/>
                <a:gd name="T12" fmla="*/ 133606765 w 10000"/>
                <a:gd name="T13" fmla="*/ 601966131 h 6448"/>
                <a:gd name="T14" fmla="*/ 187047513 w 10000"/>
                <a:gd name="T15" fmla="*/ 652241915 h 6448"/>
                <a:gd name="T16" fmla="*/ 240533365 w 10000"/>
                <a:gd name="T17" fmla="*/ 601966131 h 6448"/>
                <a:gd name="T18" fmla="*/ 267168619 w 10000"/>
                <a:gd name="T19" fmla="*/ 501626339 h 6448"/>
                <a:gd name="T20" fmla="*/ 347418124 w 10000"/>
                <a:gd name="T21" fmla="*/ 451756161 h 6448"/>
                <a:gd name="T22" fmla="*/ 427539023 w 10000"/>
                <a:gd name="T23" fmla="*/ 351307147 h 6448"/>
                <a:gd name="T24" fmla="*/ 427539023 w 10000"/>
                <a:gd name="T25" fmla="*/ 50172884 h 6448"/>
                <a:gd name="T26" fmla="*/ 348872861 w 10000"/>
                <a:gd name="T27" fmla="*/ 27209600 h 6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000" h="6448">
                  <a:moveTo>
                    <a:pt x="8160" y="269"/>
                  </a:moveTo>
                  <a:cubicBezTo>
                    <a:pt x="7722" y="211"/>
                    <a:pt x="7792" y="194"/>
                    <a:pt x="7370" y="149"/>
                  </a:cubicBezTo>
                  <a:lnTo>
                    <a:pt x="5626" y="0"/>
                  </a:lnTo>
                  <a:lnTo>
                    <a:pt x="1875" y="496"/>
                  </a:lnTo>
                  <a:lnTo>
                    <a:pt x="0" y="1489"/>
                  </a:lnTo>
                  <a:lnTo>
                    <a:pt x="0" y="3473"/>
                  </a:lnTo>
                  <a:lnTo>
                    <a:pt x="3125" y="5951"/>
                  </a:lnTo>
                  <a:lnTo>
                    <a:pt x="4375" y="6448"/>
                  </a:lnTo>
                  <a:lnTo>
                    <a:pt x="5626" y="5951"/>
                  </a:lnTo>
                  <a:lnTo>
                    <a:pt x="6249" y="4959"/>
                  </a:lnTo>
                  <a:lnTo>
                    <a:pt x="8126" y="4466"/>
                  </a:lnTo>
                  <a:lnTo>
                    <a:pt x="10000" y="3473"/>
                  </a:lnTo>
                  <a:lnTo>
                    <a:pt x="10000" y="496"/>
                  </a:lnTo>
                  <a:lnTo>
                    <a:pt x="8160" y="26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bg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 sz="1138"/>
            </a:p>
          </p:txBody>
        </p:sp>
      </p:grpSp>
    </p:spTree>
    <p:extLst>
      <p:ext uri="{BB962C8B-B14F-4D97-AF65-F5344CB8AC3E}">
        <p14:creationId xmlns:p14="http://schemas.microsoft.com/office/powerpoint/2010/main" val="15143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29943375"/>
              </p:ext>
            </p:extLst>
          </p:nvPr>
        </p:nvGraphicFramePr>
        <p:xfrm>
          <a:off x="1920239" y="274321"/>
          <a:ext cx="7802881" cy="595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13" name="Snip Single Corner Rectangle 12"/>
          <p:cNvSpPr/>
          <p:nvPr/>
        </p:nvSpPr>
        <p:spPr>
          <a:xfrm>
            <a:off x="1" y="275850"/>
            <a:ext cx="3276600" cy="709126"/>
          </a:xfrm>
          <a:prstGeom prst="snip1Rect">
            <a:avLst>
              <a:gd name="adj" fmla="val 50000"/>
            </a:avLst>
          </a:prstGeom>
          <a:solidFill>
            <a:srgbClr val="2F9DD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078" y="391886"/>
            <a:ext cx="2085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13 key skills</a:t>
            </a:r>
          </a:p>
        </p:txBody>
      </p:sp>
    </p:spTree>
    <p:extLst>
      <p:ext uri="{BB962C8B-B14F-4D97-AF65-F5344CB8AC3E}">
        <p14:creationId xmlns:p14="http://schemas.microsoft.com/office/powerpoint/2010/main" val="16234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0104" y="1551709"/>
            <a:ext cx="768018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Elevate Parent Seminar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274677" y="2490428"/>
            <a:ext cx="7831016" cy="0"/>
          </a:xfrm>
          <a:prstGeom prst="line">
            <a:avLst/>
          </a:prstGeom>
          <a:ln w="38100" cap="rnd">
            <a:solidFill>
              <a:srgbClr val="2F3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97878" y="2798205"/>
            <a:ext cx="358463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rgbClr val="2F9DDF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Time Management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6026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13" name="Snip Single Corner Rectangle 12"/>
          <p:cNvSpPr/>
          <p:nvPr/>
        </p:nvSpPr>
        <p:spPr>
          <a:xfrm>
            <a:off x="0" y="275850"/>
            <a:ext cx="7169463" cy="709126"/>
          </a:xfrm>
          <a:prstGeom prst="snip1Rect">
            <a:avLst>
              <a:gd name="adj" fmla="val 50000"/>
            </a:avLst>
          </a:prstGeom>
          <a:solidFill>
            <a:srgbClr val="2F9DD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078" y="391886"/>
            <a:ext cx="6307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Elevate Education </a:t>
            </a:r>
            <a:r>
              <a:rPr lang="mr-IN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–</a:t>
            </a:r>
            <a:r>
              <a:rPr lang="en-US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 Study Timetables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1" r="-8184"/>
          <a:stretch/>
        </p:blipFill>
        <p:spPr>
          <a:xfrm flipV="1">
            <a:off x="701411" y="4847301"/>
            <a:ext cx="1444818" cy="1291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81" r="-8184"/>
          <a:stretch/>
        </p:blipFill>
        <p:spPr>
          <a:xfrm>
            <a:off x="696930" y="1353651"/>
            <a:ext cx="1444818" cy="1300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966" y="2381123"/>
            <a:ext cx="1289020" cy="2731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598" y="2380545"/>
            <a:ext cx="482618" cy="4826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72" y="4471235"/>
            <a:ext cx="454379" cy="454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072" y="5451018"/>
            <a:ext cx="490344" cy="4903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80509" y="2801931"/>
            <a:ext cx="599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BPreplay" charset="0"/>
                <a:ea typeface="BPreplay" charset="0"/>
                <a:cs typeface="BPreplay" charset="0"/>
              </a:rPr>
              <a:t>Social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3249" y="4877431"/>
            <a:ext cx="365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BPreplay" charset="0"/>
                <a:ea typeface="BPreplay" charset="0"/>
                <a:cs typeface="BPreplay" charset="0"/>
              </a:rPr>
              <a:t>TV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464667" y="5861771"/>
            <a:ext cx="431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BPreplay" charset="0"/>
                <a:ea typeface="BPreplay" charset="0"/>
                <a:cs typeface="BPreplay" charset="0"/>
              </a:rPr>
              <a:t>Job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160318" y="1364258"/>
            <a:ext cx="690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What?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6352" y="1364258"/>
            <a:ext cx="727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When?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6726" y="2339774"/>
            <a:ext cx="690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What?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32760" y="2339774"/>
            <a:ext cx="727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When?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48577" y="1393599"/>
            <a:ext cx="3923865" cy="660006"/>
          </a:xfrm>
          <a:prstGeom prst="roundRect">
            <a:avLst>
              <a:gd name="adj" fmla="val 19119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148576" y="2381123"/>
            <a:ext cx="3923865" cy="660006"/>
          </a:xfrm>
          <a:prstGeom prst="roundRect">
            <a:avLst>
              <a:gd name="adj" fmla="val 19119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60317" y="3386891"/>
            <a:ext cx="690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What?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26351" y="3386891"/>
            <a:ext cx="727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When?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48576" y="3416232"/>
            <a:ext cx="3923865" cy="660006"/>
          </a:xfrm>
          <a:prstGeom prst="roundRect">
            <a:avLst>
              <a:gd name="adj" fmla="val 19119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160317" y="4392999"/>
            <a:ext cx="690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What?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6351" y="4392999"/>
            <a:ext cx="727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When?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48576" y="4422340"/>
            <a:ext cx="3923865" cy="660006"/>
          </a:xfrm>
          <a:prstGeom prst="roundRect">
            <a:avLst>
              <a:gd name="adj" fmla="val 19119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158316" y="5388517"/>
            <a:ext cx="690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What?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24350" y="5388517"/>
            <a:ext cx="727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Light" charset="0"/>
                <a:ea typeface="Source Sans Pro Light" charset="0"/>
                <a:cs typeface="Source Sans Pro Light" charset="0"/>
              </a:rPr>
              <a:t>When?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46575" y="5417858"/>
            <a:ext cx="3923865" cy="660006"/>
          </a:xfrm>
          <a:prstGeom prst="roundRect">
            <a:avLst>
              <a:gd name="adj" fmla="val 19119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945" y="3426323"/>
            <a:ext cx="467099" cy="46709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319373" y="3842456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BPreplay" charset="0"/>
                <a:ea typeface="BPreplay" charset="0"/>
                <a:cs typeface="BPreplay" charset="0"/>
              </a:rPr>
              <a:t>Hobbies</a:t>
            </a:r>
            <a:endParaRPr lang="en-US" sz="12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36" y="1430957"/>
            <a:ext cx="447362" cy="44736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413492" y="1830392"/>
            <a:ext cx="572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BPreplay" charset="0"/>
                <a:ea typeface="BPreplay" charset="0"/>
                <a:cs typeface="BPreplay" charset="0"/>
              </a:rPr>
              <a:t>Sport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3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13" name="Snip Single Corner Rectangle 12"/>
          <p:cNvSpPr/>
          <p:nvPr/>
        </p:nvSpPr>
        <p:spPr>
          <a:xfrm>
            <a:off x="0" y="275850"/>
            <a:ext cx="7169463" cy="709126"/>
          </a:xfrm>
          <a:prstGeom prst="snip1Rect">
            <a:avLst>
              <a:gd name="adj" fmla="val 50000"/>
            </a:avLst>
          </a:prstGeom>
          <a:solidFill>
            <a:srgbClr val="2F9DD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078" y="391886"/>
            <a:ext cx="6307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Elevate Education </a:t>
            </a:r>
            <a:r>
              <a:rPr lang="mr-IN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–</a:t>
            </a:r>
            <a:r>
              <a:rPr lang="en-US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 Study Timetables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88157"/>
              </p:ext>
            </p:extLst>
          </p:nvPr>
        </p:nvGraphicFramePr>
        <p:xfrm>
          <a:off x="570358" y="1349809"/>
          <a:ext cx="7754490" cy="4602946"/>
        </p:xfrm>
        <a:graphic>
          <a:graphicData uri="http://schemas.openxmlformats.org/drawingml/2006/table">
            <a:tbl>
              <a:tblPr/>
              <a:tblGrid>
                <a:gridCol w="64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1466"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MONDAY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TUESDAY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WEDNESDAY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THURSDAY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FRIDAY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SATURDAY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SUNDAY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7:00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Sleep in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8:00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8" gridSpan="5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School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9:00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10:00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Basketball 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11:00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12:00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1:00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2:00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3:00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4:00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Swimming 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Swimming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5:00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Guitar lesson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McDonalds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6:00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Party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7:00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8:00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Netflix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9:00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Netflix</a:t>
                      </a:r>
                    </a:p>
                  </a:txBody>
                  <a:tcPr marL="11925" marR="11925" marT="11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10:00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466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11:00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558">
                <a:tc>
                  <a:txBody>
                    <a:bodyPr/>
                    <a:lstStyle/>
                    <a:p>
                      <a:pPr algn="r" fontAlgn="b"/>
                      <a:r>
                        <a:rPr lang="is-IS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12:00</a:t>
                      </a:r>
                    </a:p>
                  </a:txBody>
                  <a:tcPr marL="11925" marR="11925" marT="119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Preplay" charset="0"/>
                        </a:rPr>
                        <a:t> </a:t>
                      </a:r>
                    </a:p>
                  </a:txBody>
                  <a:tcPr marL="11925" marR="11925" marT="119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99" y="1059418"/>
            <a:ext cx="8332135" cy="56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0104" y="1551709"/>
            <a:ext cx="768018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Elevate Parent Seminar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274677" y="2490428"/>
            <a:ext cx="7831016" cy="0"/>
          </a:xfrm>
          <a:prstGeom prst="line">
            <a:avLst/>
          </a:prstGeom>
          <a:ln w="38100" cap="rnd">
            <a:solidFill>
              <a:srgbClr val="2F3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28850" y="2798205"/>
            <a:ext cx="21226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dirty="0">
                <a:solidFill>
                  <a:srgbClr val="2F9DDF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Motivation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8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1478830" y="917521"/>
            <a:ext cx="3251200" cy="5219700"/>
          </a:xfrm>
          <a:prstGeom prst="line">
            <a:avLst/>
          </a:prstGeom>
          <a:ln w="28575">
            <a:solidFill>
              <a:srgbClr val="2F3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30030" y="917521"/>
            <a:ext cx="3530600" cy="5207000"/>
          </a:xfrm>
          <a:prstGeom prst="line">
            <a:avLst/>
          </a:prstGeom>
          <a:ln w="28575">
            <a:solidFill>
              <a:srgbClr val="2F3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478830" y="6124521"/>
            <a:ext cx="6781800" cy="12700"/>
          </a:xfrm>
          <a:prstGeom prst="line">
            <a:avLst/>
          </a:prstGeom>
          <a:ln w="28575">
            <a:solidFill>
              <a:srgbClr val="2F3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42268" y="4952138"/>
            <a:ext cx="5210354" cy="0"/>
          </a:xfrm>
          <a:prstGeom prst="line">
            <a:avLst/>
          </a:prstGeom>
          <a:ln w="28575">
            <a:solidFill>
              <a:srgbClr val="2F3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01724" y="2927384"/>
            <a:ext cx="2570672" cy="2248"/>
          </a:xfrm>
          <a:prstGeom prst="line">
            <a:avLst/>
          </a:prstGeom>
          <a:ln w="28575">
            <a:solidFill>
              <a:srgbClr val="2F3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63370" y="3907560"/>
            <a:ext cx="3881886" cy="1"/>
          </a:xfrm>
          <a:prstGeom prst="line">
            <a:avLst/>
          </a:prstGeom>
          <a:ln w="28575">
            <a:solidFill>
              <a:srgbClr val="2F3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47953" y="1416392"/>
            <a:ext cx="121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Goal </a:t>
            </a:r>
          </a:p>
          <a:p>
            <a:pPr algn="ctr"/>
            <a:r>
              <a:rPr lang="en-US" sz="20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Clarity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092311" y="1136717"/>
            <a:ext cx="74970" cy="4401613"/>
          </a:xfrm>
          <a:prstGeom prst="straightConnector1">
            <a:avLst/>
          </a:prstGeom>
          <a:ln w="25400">
            <a:solidFill>
              <a:srgbClr val="2F32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1984" y="1982422"/>
            <a:ext cx="163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Fully </a:t>
            </a:r>
          </a:p>
          <a:p>
            <a:pPr algn="ctr"/>
            <a:r>
              <a:rPr lang="en-US" b="1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Motivated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64553" y="5446920"/>
            <a:ext cx="521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Unmotivated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429" y="4323932"/>
            <a:ext cx="521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Flat liners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92951" y="3247266"/>
            <a:ext cx="311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Largely Motivated</a:t>
            </a:r>
          </a:p>
        </p:txBody>
      </p:sp>
      <p:sp>
        <p:nvSpPr>
          <p:cNvPr id="30" name="Snip Single Corner Rectangle 29"/>
          <p:cNvSpPr/>
          <p:nvPr/>
        </p:nvSpPr>
        <p:spPr>
          <a:xfrm>
            <a:off x="0" y="275850"/>
            <a:ext cx="4641731" cy="639256"/>
          </a:xfrm>
          <a:prstGeom prst="snip1Rect">
            <a:avLst>
              <a:gd name="adj" fmla="val 50000"/>
            </a:avLst>
          </a:prstGeom>
          <a:solidFill>
            <a:srgbClr val="2F9DD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8078" y="391886"/>
            <a:ext cx="402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Hierarchy of Motivation</a:t>
            </a:r>
            <a:endParaRPr lang="en-US" sz="2800" dirty="0">
              <a:solidFill>
                <a:srgbClr val="2F326B"/>
              </a:solidFill>
              <a:latin typeface="BPreplay" charset="0"/>
              <a:ea typeface="BPreplay" charset="0"/>
              <a:cs typeface="BPreplay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3594" y="3437761"/>
            <a:ext cx="3066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2F9DDF"/>
                </a:solidFill>
                <a:latin typeface="BPreplay" charset="0"/>
                <a:ea typeface="BPreplay" charset="0"/>
                <a:cs typeface="BPreplay" charset="0"/>
              </a:rPr>
              <a:t>www.myfuture.edu.au</a:t>
            </a:r>
          </a:p>
        </p:txBody>
      </p:sp>
    </p:spTree>
    <p:extLst>
      <p:ext uri="{BB962C8B-B14F-4D97-AF65-F5344CB8AC3E}">
        <p14:creationId xmlns:p14="http://schemas.microsoft.com/office/powerpoint/2010/main" val="13454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203" y="5952756"/>
            <a:ext cx="1987031" cy="735087"/>
          </a:xfrm>
          <a:prstGeom prst="rect">
            <a:avLst/>
          </a:prstGeom>
        </p:spPr>
      </p:pic>
      <p:sp>
        <p:nvSpPr>
          <p:cNvPr id="30" name="Snip Single Corner Rectangle 29"/>
          <p:cNvSpPr/>
          <p:nvPr/>
        </p:nvSpPr>
        <p:spPr>
          <a:xfrm>
            <a:off x="0" y="275850"/>
            <a:ext cx="4641731" cy="639256"/>
          </a:xfrm>
          <a:prstGeom prst="snip1Rect">
            <a:avLst>
              <a:gd name="adj" fmla="val 50000"/>
            </a:avLst>
          </a:prstGeom>
          <a:solidFill>
            <a:srgbClr val="2F9DDF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08078" y="391886"/>
            <a:ext cx="244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srgbClr val="2F326B"/>
                </a:solidFill>
                <a:latin typeface="BPreplay" charset="0"/>
                <a:ea typeface="BPreplay" charset="0"/>
                <a:cs typeface="BPreplay" charset="0"/>
              </a:rPr>
              <a:t>Setting a goal</a:t>
            </a:r>
            <a:endParaRPr lang="en-US" sz="2800" dirty="0">
              <a:solidFill>
                <a:srgbClr val="2F326B"/>
              </a:solidFill>
              <a:latin typeface="BPreplay" charset="0"/>
              <a:ea typeface="BPreplay" charset="0"/>
              <a:cs typeface="BPreplay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455" y="1595021"/>
            <a:ext cx="112795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Step 1: Consider options and write down what you want to do</a:t>
            </a: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Step 2: Determine entrance requirements </a:t>
            </a: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Step 3: Account for rising entrance scores </a:t>
            </a:r>
          </a:p>
          <a:p>
            <a:pPr>
              <a:defRPr/>
            </a:pPr>
            <a:endParaRPr lang="en-US" sz="2800" dirty="0">
              <a:solidFill>
                <a:srgbClr val="2F326B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2F326B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Step 4: Write the goal down &amp; make it visual </a:t>
            </a:r>
          </a:p>
        </p:txBody>
      </p:sp>
    </p:spTree>
    <p:extLst>
      <p:ext uri="{BB962C8B-B14F-4D97-AF65-F5344CB8AC3E}">
        <p14:creationId xmlns:p14="http://schemas.microsoft.com/office/powerpoint/2010/main" val="8926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F08417F166446A8AEE36FBD41B719" ma:contentTypeVersion="11" ma:contentTypeDescription="Create a new document." ma:contentTypeScope="" ma:versionID="08185ea900d3eb945f2c38919f41c040">
  <xsd:schema xmlns:xsd="http://www.w3.org/2001/XMLSchema" xmlns:xs="http://www.w3.org/2001/XMLSchema" xmlns:p="http://schemas.microsoft.com/office/2006/metadata/properties" xmlns:ns2="03abfcb7-20d2-4f1a-8a8a-8de99bb0f5f5" xmlns:ns3="a9908f53-48b0-40f4-b849-992b8618e940" targetNamespace="http://schemas.microsoft.com/office/2006/metadata/properties" ma:root="true" ma:fieldsID="efd9f412068dbe86fe47a5c09ce0f0a3" ns2:_="" ns3:_="">
    <xsd:import namespace="03abfcb7-20d2-4f1a-8a8a-8de99bb0f5f5"/>
    <xsd:import namespace="a9908f53-48b0-40f4-b849-992b8618e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abfcb7-20d2-4f1a-8a8a-8de99bb0f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08f53-48b0-40f4-b849-992b8618e94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3C5D4-17D5-4CEF-9D0D-A511E1A6EC19}">
  <ds:schemaRefs>
    <ds:schemaRef ds:uri="http://purl.org/dc/elements/1.1/"/>
    <ds:schemaRef ds:uri="http://schemas.microsoft.com/office/2006/metadata/properties"/>
    <ds:schemaRef ds:uri="03abfcb7-20d2-4f1a-8a8a-8de99bb0f5f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9908f53-48b0-40f4-b849-992b8618e94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F0DAD7-C4B3-4C31-9AB2-03FE56A8B4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336894-0096-49CC-ABC9-730AC44A6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abfcb7-20d2-4f1a-8a8a-8de99bb0f5f5"/>
    <ds:schemaRef ds:uri="a9908f53-48b0-40f4-b849-992b8618e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7062</TotalTime>
  <Words>264</Words>
  <Application>Microsoft Office PowerPoint</Application>
  <PresentationFormat>Widescreen</PresentationFormat>
  <Paragraphs>181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BPreplay</vt:lpstr>
      <vt:lpstr>Calibri</vt:lpstr>
      <vt:lpstr>Calibri Light</vt:lpstr>
      <vt:lpstr>Source Sans Pro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Year6</cp:lastModifiedBy>
  <cp:revision>176</cp:revision>
  <cp:lastPrinted>2017-03-10T13:02:56Z</cp:lastPrinted>
  <dcterms:created xsi:type="dcterms:W3CDTF">2016-03-01T17:40:18Z</dcterms:created>
  <dcterms:modified xsi:type="dcterms:W3CDTF">2019-11-07T17:55:54Z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0x010100993F08417F166446A8AEE36FBD41B719</vt:lpwstr>
  </property>
</Properties>
</file>