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1" r:id="rId6"/>
    <p:sldId id="260"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4660"/>
  </p:normalViewPr>
  <p:slideViewPr>
    <p:cSldViewPr snapToGrid="0">
      <p:cViewPr varScale="1">
        <p:scale>
          <a:sx n="73" d="100"/>
          <a:sy n="73" d="100"/>
        </p:scale>
        <p:origin x="53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11/7/2019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11/7/2019</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Mock Exam timeline</a:t>
            </a:r>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105650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Exams</a:t>
            </a:r>
            <a:endParaRPr lang="en-GB" dirty="0"/>
          </a:p>
        </p:txBody>
      </p:sp>
      <p:sp>
        <p:nvSpPr>
          <p:cNvPr id="3" name="Content Placeholder 2"/>
          <p:cNvSpPr>
            <a:spLocks noGrp="1"/>
          </p:cNvSpPr>
          <p:nvPr>
            <p:ph sz="quarter" idx="13"/>
          </p:nvPr>
        </p:nvSpPr>
        <p:spPr/>
        <p:txBody>
          <a:bodyPr>
            <a:noAutofit/>
          </a:bodyPr>
          <a:lstStyle/>
          <a:p>
            <a:r>
              <a:rPr lang="en-GB" sz="2400" dirty="0" smtClean="0"/>
              <a:t>Begin Thursday 14</a:t>
            </a:r>
            <a:r>
              <a:rPr lang="en-GB" sz="2400" baseline="30000" dirty="0" smtClean="0"/>
              <a:t>th</a:t>
            </a:r>
            <a:r>
              <a:rPr lang="en-GB" sz="2400" dirty="0" smtClean="0"/>
              <a:t> November with German/Spanish Writing exam</a:t>
            </a:r>
          </a:p>
          <a:p>
            <a:r>
              <a:rPr lang="en-GB" sz="2400" dirty="0" smtClean="0"/>
              <a:t>Finish Monday 2</a:t>
            </a:r>
            <a:r>
              <a:rPr lang="en-GB" sz="2400" baseline="30000" dirty="0" smtClean="0"/>
              <a:t>nd</a:t>
            </a:r>
            <a:r>
              <a:rPr lang="en-GB" sz="2400" dirty="0" smtClean="0"/>
              <a:t> December with German/Spanish reading exam</a:t>
            </a:r>
          </a:p>
          <a:p>
            <a:r>
              <a:rPr lang="en-GB" sz="2400" dirty="0" smtClean="0"/>
              <a:t>Individual speaking tests for </a:t>
            </a:r>
            <a:r>
              <a:rPr lang="en-GB" sz="2400" dirty="0" err="1" smtClean="0"/>
              <a:t>mfl</a:t>
            </a:r>
            <a:r>
              <a:rPr lang="en-GB" sz="2400" dirty="0" smtClean="0"/>
              <a:t> Tuesday 3</a:t>
            </a:r>
            <a:r>
              <a:rPr lang="en-GB" sz="2400" baseline="30000" dirty="0" smtClean="0"/>
              <a:t>rd</a:t>
            </a:r>
            <a:r>
              <a:rPr lang="en-GB" sz="2400" dirty="0" smtClean="0"/>
              <a:t>- Friday 6</a:t>
            </a:r>
            <a:r>
              <a:rPr lang="en-GB" sz="2400" baseline="30000" dirty="0" smtClean="0"/>
              <a:t>th</a:t>
            </a:r>
            <a:r>
              <a:rPr lang="en-GB" sz="2400" dirty="0" smtClean="0"/>
              <a:t> December</a:t>
            </a:r>
          </a:p>
          <a:p>
            <a:r>
              <a:rPr lang="en-GB" sz="2400" dirty="0" smtClean="0"/>
              <a:t>Exams marked before Christmas</a:t>
            </a:r>
          </a:p>
          <a:p>
            <a:r>
              <a:rPr lang="en-GB" sz="2400" dirty="0" smtClean="0"/>
              <a:t>Mock results day Wednesday 18</a:t>
            </a:r>
            <a:r>
              <a:rPr lang="en-GB" sz="2400" baseline="30000" dirty="0" smtClean="0"/>
              <a:t>th</a:t>
            </a:r>
            <a:r>
              <a:rPr lang="en-GB" sz="2400" dirty="0" smtClean="0"/>
              <a:t> December</a:t>
            </a:r>
            <a:endParaRPr lang="en-GB" sz="2400" dirty="0"/>
          </a:p>
        </p:txBody>
      </p:sp>
    </p:spTree>
    <p:extLst>
      <p:ext uri="{BB962C8B-B14F-4D97-AF65-F5344CB8AC3E}">
        <p14:creationId xmlns:p14="http://schemas.microsoft.com/office/powerpoint/2010/main" val="2494546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exams</a:t>
            </a:r>
            <a:endParaRPr lang="en-GB" dirty="0"/>
          </a:p>
        </p:txBody>
      </p:sp>
      <p:sp>
        <p:nvSpPr>
          <p:cNvPr id="3" name="Content Placeholder 2"/>
          <p:cNvSpPr>
            <a:spLocks noGrp="1"/>
          </p:cNvSpPr>
          <p:nvPr>
            <p:ph sz="quarter" idx="13"/>
          </p:nvPr>
        </p:nvSpPr>
        <p:spPr/>
        <p:txBody>
          <a:bodyPr>
            <a:noAutofit/>
          </a:bodyPr>
          <a:lstStyle/>
          <a:p>
            <a:pPr algn="ctr"/>
            <a:r>
              <a:rPr lang="en-GB" sz="2800" dirty="0" smtClean="0"/>
              <a:t>Maths – 3 exams</a:t>
            </a:r>
          </a:p>
          <a:p>
            <a:pPr algn="ctr"/>
            <a:r>
              <a:rPr lang="en-GB" sz="2800" dirty="0" smtClean="0"/>
              <a:t>English – 2 exams</a:t>
            </a:r>
          </a:p>
          <a:p>
            <a:pPr algn="ctr"/>
            <a:r>
              <a:rPr lang="en-GB" sz="2800" dirty="0" smtClean="0"/>
              <a:t>Science – 3 exams</a:t>
            </a:r>
          </a:p>
          <a:p>
            <a:pPr algn="ctr"/>
            <a:r>
              <a:rPr lang="en-GB" sz="2800" dirty="0" smtClean="0"/>
              <a:t>History – 3 exams</a:t>
            </a:r>
          </a:p>
          <a:p>
            <a:pPr algn="ctr"/>
            <a:r>
              <a:rPr lang="en-GB" sz="2800" dirty="0" smtClean="0"/>
              <a:t>Geography – 2 exams</a:t>
            </a:r>
          </a:p>
          <a:p>
            <a:pPr algn="ctr"/>
            <a:r>
              <a:rPr lang="en-GB" sz="2800" dirty="0" smtClean="0"/>
              <a:t>MFL – 3 exams</a:t>
            </a:r>
          </a:p>
        </p:txBody>
      </p:sp>
    </p:spTree>
    <p:extLst>
      <p:ext uri="{BB962C8B-B14F-4D97-AF65-F5344CB8AC3E}">
        <p14:creationId xmlns:p14="http://schemas.microsoft.com/office/powerpoint/2010/main" val="558723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exams</a:t>
            </a:r>
            <a:endParaRPr lang="en-GB" dirty="0"/>
          </a:p>
        </p:txBody>
      </p:sp>
      <p:sp>
        <p:nvSpPr>
          <p:cNvPr id="3" name="Content Placeholder 2"/>
          <p:cNvSpPr>
            <a:spLocks noGrp="1"/>
          </p:cNvSpPr>
          <p:nvPr>
            <p:ph sz="quarter" idx="13"/>
          </p:nvPr>
        </p:nvSpPr>
        <p:spPr>
          <a:xfrm>
            <a:off x="914400" y="1936017"/>
            <a:ext cx="10363826" cy="3424107"/>
          </a:xfrm>
        </p:spPr>
        <p:txBody>
          <a:bodyPr>
            <a:noAutofit/>
          </a:bodyPr>
          <a:lstStyle/>
          <a:p>
            <a:pPr algn="ctr"/>
            <a:r>
              <a:rPr lang="en-GB" sz="2800" dirty="0" smtClean="0"/>
              <a:t>Computer science – 2 exams</a:t>
            </a:r>
          </a:p>
          <a:p>
            <a:pPr algn="ctr"/>
            <a:r>
              <a:rPr lang="en-GB" sz="2800" dirty="0" smtClean="0"/>
              <a:t>Re – 2 exams</a:t>
            </a:r>
          </a:p>
          <a:p>
            <a:pPr algn="ctr"/>
            <a:r>
              <a:rPr lang="en-GB" sz="2800" dirty="0" smtClean="0"/>
              <a:t>DT – 1 exam</a:t>
            </a:r>
          </a:p>
          <a:p>
            <a:pPr algn="ctr"/>
            <a:r>
              <a:rPr lang="en-GB" sz="2800" dirty="0" smtClean="0"/>
              <a:t>Dance – 2 exams</a:t>
            </a:r>
          </a:p>
          <a:p>
            <a:pPr algn="ctr"/>
            <a:r>
              <a:rPr lang="en-GB" sz="2800" dirty="0" smtClean="0"/>
              <a:t>Music – 2 exams</a:t>
            </a:r>
          </a:p>
          <a:p>
            <a:pPr algn="ctr"/>
            <a:r>
              <a:rPr lang="en-GB" sz="2800" dirty="0" smtClean="0"/>
              <a:t>Art/digital art – 1 exam (all day)</a:t>
            </a:r>
          </a:p>
          <a:p>
            <a:pPr algn="ctr"/>
            <a:r>
              <a:rPr lang="en-GB" sz="2800" dirty="0" smtClean="0"/>
              <a:t>It – 1 coursework day (all day)</a:t>
            </a:r>
            <a:endParaRPr lang="en-GB" sz="2800" dirty="0"/>
          </a:p>
        </p:txBody>
      </p:sp>
    </p:spTree>
    <p:extLst>
      <p:ext uri="{BB962C8B-B14F-4D97-AF65-F5344CB8AC3E}">
        <p14:creationId xmlns:p14="http://schemas.microsoft.com/office/powerpoint/2010/main" val="2092834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770" y="-413449"/>
            <a:ext cx="10364451" cy="1596177"/>
          </a:xfrm>
        </p:spPr>
        <p:txBody>
          <a:bodyPr/>
          <a:lstStyle/>
          <a:p>
            <a:r>
              <a:rPr lang="en-GB" dirty="0" smtClean="0"/>
              <a:t>Breakfast revision</a:t>
            </a:r>
            <a:endParaRPr lang="en-GB" dirty="0"/>
          </a:p>
        </p:txBody>
      </p:sp>
      <p:pic>
        <p:nvPicPr>
          <p:cNvPr id="7" name="Content Placeholder 6"/>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17926" y="502575"/>
            <a:ext cx="3326611" cy="5712304"/>
          </a:xfr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1381" y="684427"/>
            <a:ext cx="7040880" cy="3014376"/>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6775" y="3811139"/>
            <a:ext cx="5630091" cy="2899399"/>
          </a:xfrm>
          <a:prstGeom prst="rect">
            <a:avLst/>
          </a:prstGeom>
        </p:spPr>
      </p:pic>
    </p:spTree>
    <p:extLst>
      <p:ext uri="{BB962C8B-B14F-4D97-AF65-F5344CB8AC3E}">
        <p14:creationId xmlns:p14="http://schemas.microsoft.com/office/powerpoint/2010/main" val="3080716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eps</a:t>
            </a:r>
            <a:endParaRPr lang="en-GB" dirty="0"/>
          </a:p>
        </p:txBody>
      </p:sp>
      <p:sp>
        <p:nvSpPr>
          <p:cNvPr id="3" name="Content Placeholder 2"/>
          <p:cNvSpPr>
            <a:spLocks noGrp="1"/>
          </p:cNvSpPr>
          <p:nvPr>
            <p:ph sz="quarter" idx="13"/>
          </p:nvPr>
        </p:nvSpPr>
        <p:spPr/>
        <p:txBody>
          <a:bodyPr/>
          <a:lstStyle/>
          <a:p>
            <a:r>
              <a:rPr lang="en-GB" sz="2800" dirty="0" smtClean="0"/>
              <a:t>From next week eps attendance and learning scores will be distributed in form to students to bring home</a:t>
            </a:r>
          </a:p>
          <a:p>
            <a:r>
              <a:rPr lang="en-GB" sz="2800" dirty="0" smtClean="0"/>
              <a:t>To date 885 hours of eps sessions have been completed by year 11 which sounds really positive but if we divide that by the 181 students we have and average of just below 5 sessions for the year.</a:t>
            </a:r>
          </a:p>
          <a:p>
            <a:endParaRPr lang="en-GB" dirty="0"/>
          </a:p>
        </p:txBody>
      </p:sp>
    </p:spTree>
    <p:extLst>
      <p:ext uri="{BB962C8B-B14F-4D97-AF65-F5344CB8AC3E}">
        <p14:creationId xmlns:p14="http://schemas.microsoft.com/office/powerpoint/2010/main" val="3184144760"/>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TM04033925[[fn=Droplet]]</Template>
  <TotalTime>45</TotalTime>
  <Words>168</Words>
  <Application>Microsoft Office PowerPoint</Application>
  <PresentationFormat>Widescreen</PresentationFormat>
  <Paragraphs>26</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Tw Cen MT</vt:lpstr>
      <vt:lpstr>Droplet</vt:lpstr>
      <vt:lpstr>Mock Exam timeline</vt:lpstr>
      <vt:lpstr>The Exams</vt:lpstr>
      <vt:lpstr>The exams</vt:lpstr>
      <vt:lpstr>The exams</vt:lpstr>
      <vt:lpstr>Breakfast revision</vt:lpstr>
      <vt:lpstr>eps</vt:lpstr>
    </vt:vector>
  </TitlesOfParts>
  <Company>Penketh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Mock Exam timeline</dc:title>
  <dc:creator>Ian Farrar</dc:creator>
  <cp:lastModifiedBy>Ian Farrar</cp:lastModifiedBy>
  <cp:revision>4</cp:revision>
  <dcterms:created xsi:type="dcterms:W3CDTF">2019-11-05T10:26:17Z</dcterms:created>
  <dcterms:modified xsi:type="dcterms:W3CDTF">2019-11-07T11:44:15Z</dcterms:modified>
</cp:coreProperties>
</file>